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0" autoCompressPictures="0">
  <p:sldMasterIdLst>
    <p:sldMasterId id="2147483648" r:id="rIdM1"/>
    <p:sldMasterId id="2147484648" r:id="rIdM2"/>
    <p:sldMasterId id="2147485648" r:id="rIdM3"/>
    <p:sldMasterId id="2147486648" r:id="rIdM4"/>
  </p:sldMasterIdLst>
  <p:notesMasterIdLst>
    <p:notesMasterId r:id="rIdNM"/>
  </p:notesMasterIdLst>
  <p:sldIdLst>
    <p:sldId id="256" r:id="rId13"/>
    <p:sldId id="257" r:id="rId14"/>
    <p:sldId id="258" r:id="rId15"/>
    <p:sldId id="259" r:id="rId16"/>
  </p:sldIdLst>
  <p:sldSz cx="12192000" cy="6858000"/>
  <p:notesSz cx="6858000" cy="9144000"/>
  <p:embeddedFontLst>
    <p:embeddedFont>
      <p:font typeface="SB Sans Display Extended Semibold"/>
      <p:regular r:id="rIdF1"/>
    </p:embeddedFont>
    <p:embeddedFont>
      <p:font typeface="SB Sans Text"/>
      <p:regular r:id="rIdF2"/>
    </p:embeddedFont>
    <p:embeddedFont>
      <p:font typeface="SB Sans Text Medium"/>
      <p:regular r:id="rIdF3"/>
    </p:embeddedFont>
    <p:embeddedFont>
      <p:font typeface="SB Sans Text Semibold"/>
      <p:regular r:id="rIdF4"/>
    </p:embeddedFont>
  </p:embeddedFontLst>
  <p:defaultTextStyle>
    <a:defPPr>
      <a:defRPr lang="ru-RU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6200" cy="76200"/>
</p:viewPr>
</file>

<file path=ppt/_rels/presentation.xml.rels><?xml version='1.0' encoding='UTF-8' standalone='yes'?>
<Relationships xmlns="http://schemas.openxmlformats.org/package/2006/relationships"><Relationship Id="rIdF1" Type="http://schemas.openxmlformats.org/officeDocument/2006/relationships/font" Target="fonts/font1.fntdata"/><Relationship Id="rIdF2" Type="http://schemas.openxmlformats.org/officeDocument/2006/relationships/font" Target="fonts/font2.fntdata"/><Relationship Id="rIdF3" Type="http://schemas.openxmlformats.org/officeDocument/2006/relationships/font" Target="fonts/font3.fntdata"/><Relationship Id="rIdF4" Type="http://schemas.openxmlformats.org/officeDocument/2006/relationships/font" Target="fonts/font4.fntdata"/><Relationship Id="rIdM1" Type="http://schemas.openxmlformats.org/officeDocument/2006/relationships/slideMaster" Target="slideMasters/slideMaster1.xml"/><Relationship Id="rIdM2" Type="http://schemas.openxmlformats.org/officeDocument/2006/relationships/slideMaster" Target="slideMasters/slideMaster2.xml"/><Relationship Id="rIdM3" Type="http://schemas.openxmlformats.org/officeDocument/2006/relationships/slideMaster" Target="slideMasters/slideMaster3.xml"/><Relationship Id="rIdM4" Type="http://schemas.openxmlformats.org/officeDocument/2006/relationships/slideMaster" Target="slideMasters/slideMaster4.xml"/><Relationship Id="rIdNM" Type="http://schemas.openxmlformats.org/officeDocument/2006/relationships/notesMaster" Target="notesMasters/notesMaster1.xml"/><Relationship Id="rIdPP" Type="http://schemas.openxmlformats.org/officeDocument/2006/relationships/presProps" Target="presProps.xml"/><Relationship Id="rIdTS" Type="http://schemas.openxmlformats.org/officeDocument/2006/relationships/tableStyles" Target="tableStyles.xml"/><Relationship Id="rIdVP" Type="http://schemas.openxmlformats.org/officeDocument/2006/relationships/viewProps" Target="viewProps.xml"/><Relationship Id="rId13" Type="http://schemas.openxmlformats.org/officeDocument/2006/relationships/slide" Target="slides/slide1.xml"/><Relationship Id="rId14" Type="http://schemas.openxmlformats.org/officeDocument/2006/relationships/slide" Target="slides/slide2.xml"/><Relationship Id="rId15" Type="http://schemas.openxmlformats.org/officeDocument/2006/relationships/slide" Target="slides/slide3.xml"/><Relationship Id="rId16" Type="http://schemas.openxmlformats.org/officeDocument/2006/relationships/slide" Target="slides/slide4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"/>
          <p:cNvSpPr>
            <a:spLocks noGrp="1"/>
          </p:cNvSpPr>
          <p:nvPr>
            <p:ph type="sldImg"/>
          </p:nvPr>
        </p:nvSpPr>
        <p:spPr>
          <a:xfrm>
            <a:off x="1371600" y="685800"/>
            <a:ext cx="4114800" cy="3086100"/>
          </a:xfrm>
          <a:prstGeom prst="rect">
            <a:avLst/>
          </a:prstGeom>
        </p:spPr>
      </p:sp>
      <p:sp>
        <p:nvSpPr>
          <p:cNvPr id="3" name="Заметки"/>
          <p:cNvSpPr>
            <a:spLocks noGrp="1"/>
          </p:cNvSpPr>
          <p:nvPr>
            <p:ph type="body" idx="1"/>
          </p:nvPr>
        </p:nvSpPr>
        <p:spPr>
          <a:xfrm>
            <a:off x="685800" y="41148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>
      <a:defRPr sz="1200">
        <a:latin typeface="+mn-lt"/>
      </a:defRPr>
    </a:lvl1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GMMC Light. То же содержание и геометрия, что на третьем слайде демонстрационной презентации.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GMMC Dark. То же содержание и геометрия, что на третьем слайде демонстрационной презентации.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GMMC Light Ember. То же содержание и геометрия, что на третьем слайде демонстрационной презентации.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GMMC Dark Ember. То же содержание и геометрия, что на третьем слайде демонстрационной презентации.</a:t>
            </a:r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userDrawn="1">
  <p:cSld name="01 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  <p:sp>
        <p:nvSpPr>
          <p:cNvPr id="91" name="Служебная подпись"/>
          <p:cNvSpPr/>
          <p:nvPr userDrawn="1"/>
        </p:nvSpPr>
        <p:spPr>
          <a:xfrm>
            <a:off x="612648" y="6455664"/>
            <a:ext cx="9875520" cy="237744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lang="ru-RU" sz="1050" dirty="0">
                <a:solidFill>
                  <a:schemeClr val="tx2"/>
                </a:solidFill>
                <a:latin typeface="SB Sans Text"/>
              </a:rPr>
              <a:t>GMMC · Демонстрационный проект · Условные данные</a:t>
            </a:r>
          </a:p>
        </p:txBody>
      </p:sp>
    </p:spTree>
  </p:cSld>
  <p:clrMapOvr>
    <a:masterClrMapping/>
  </p:clrMapOvr>
  <p:hf hdr="0" dt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userDrawn="1">
  <p:cSld name="02 Облож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ctrTitle"/>
          </p:nvPr>
        </p:nvSpPr>
        <p:spPr>
          <a:xfrm>
            <a:off x="612648" y="2487168"/>
            <a:ext cx="6400800" cy="1975104"/>
          </a:xfrm>
          <a:prstGeom prst="rect">
            <a:avLst/>
          </a:prstGeom>
        </p:spPr>
        <p:txBody>
          <a:bodyPr wrap="square" lIns="0" tIns="0" rIns="0" bIns="0" rtlCol="0" anchor="b">
            <a:noAutofit/>
          </a:bodyPr>
          <a:lstStyle>
            <a:lvl1pPr algn="l">
              <a:lnSpc>
                <a:spcPct val="102000"/>
              </a:lnSpc>
              <a:buNone/>
              <a:defRPr sz="6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 dirty="0"/>
              <a:t>Название презентации</a:t>
            </a:r>
          </a:p>
        </p:txBody>
      </p:sp>
      <p:sp>
        <p:nvSpPr>
          <p:cNvPr id="3" name="Подзаголовок"/>
          <p:cNvSpPr>
            <a:spLocks noGrp="1"/>
          </p:cNvSpPr>
          <p:nvPr>
            <p:ph type="subTitle" idx="1"/>
          </p:nvPr>
        </p:nvSpPr>
        <p:spPr>
          <a:xfrm>
            <a:off x="612648" y="4553712"/>
            <a:ext cx="5852160" cy="91440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2000">
                <a:solidFill>
                  <a:schemeClr val="tx2"/>
                </a:solidFill>
                <a:latin typeface="SB Sans Text"/>
              </a:defRPr>
            </a:lvl1pPr>
          </a:lstStyle>
          <a:p>
            <a:r>
              <a:rPr lang="ru-RU" dirty="0"/>
              <a:t>Подзаголовок или дата</a:t>
            </a:r>
          </a:p>
        </p:txBody>
      </p:sp>
    </p:spTree>
  </p:cSld>
  <p:clrMapOvr>
    <a:masterClrMapping/>
  </p:clrMapOvr>
  <p:hf hdr="0" dt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userDrawn="1">
  <p:cSld name="03 Разде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раздела"/>
          <p:cNvSpPr>
            <a:spLocks noGrp="1"/>
          </p:cNvSpPr>
          <p:nvPr>
            <p:ph type="body" idx="1"/>
          </p:nvPr>
        </p:nvSpPr>
        <p:spPr>
          <a:xfrm>
            <a:off x="612648" y="2487168"/>
            <a:ext cx="10966399" cy="384048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00000"/>
              </a:lnSpc>
              <a:buNone/>
              <a:defRPr sz="1600" spc="120" cap="all">
                <a:solidFill>
                  <a:schemeClr val="accent1"/>
                </a:solidFill>
                <a:latin typeface="SB Sans Text Medium"/>
              </a:defRPr>
            </a:lvl1pPr>
          </a:lstStyle>
          <a:p>
            <a:r>
              <a:rPr lang="ru-RU" dirty="0"/>
              <a:t>Раздел 01</a:t>
            </a:r>
          </a:p>
        </p:txBody>
      </p:sp>
      <p:sp>
        <p:nvSpPr>
          <p:cNvPr id="3" name="Заголовок"/>
          <p:cNvSpPr>
            <a:spLocks noGrp="1"/>
          </p:cNvSpPr>
          <p:nvPr>
            <p:ph type="title"/>
          </p:nvPr>
        </p:nvSpPr>
        <p:spPr>
          <a:xfrm>
            <a:off x="612648" y="2907792"/>
            <a:ext cx="6400800" cy="164592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04000"/>
              </a:lnSpc>
              <a:buNone/>
              <a:defRPr sz="48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 dirty="0"/>
              <a:t>Название раздела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</p:spTree>
  </p:cSld>
  <p:clrMapOvr>
    <a:masterClrMapping/>
  </p:clrMapOvr>
  <p:hf hdr="0" dt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userDrawn="1">
  <p:cSld name="04 Заголовок в 1 строк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57200"/>
            <a:ext cx="10966399" cy="54864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2900">
                <a:solidFill>
                  <a:schemeClr val="tx1"/>
                </a:solidFill>
                <a:latin typeface="SB Sans Text Semibold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3" name="Содержание"/>
          <p:cNvSpPr>
            <a:spLocks noGrp="1"/>
          </p:cNvSpPr>
          <p:nvPr>
            <p:ph type="body" idx="1"/>
          </p:nvPr>
        </p:nvSpPr>
        <p:spPr>
          <a:xfrm>
            <a:off x="612648" y="1207008"/>
            <a:ext cx="10966399" cy="5065776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2000"/>
              </a:lnSpc>
              <a:buNone/>
              <a:defRPr sz="15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Содержание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  <p:sp>
        <p:nvSpPr>
          <p:cNvPr id="91" name="Служебная подпись"/>
          <p:cNvSpPr/>
          <p:nvPr userDrawn="1"/>
        </p:nvSpPr>
        <p:spPr>
          <a:xfrm>
            <a:off x="612648" y="6455664"/>
            <a:ext cx="9875520" cy="237744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lang="ru-RU" sz="1050" dirty="0">
                <a:solidFill>
                  <a:schemeClr val="tx2"/>
                </a:solidFill>
                <a:latin typeface="SB Sans Text"/>
              </a:rPr>
              <a:t>GMMC · Демонстрационный проект · Условные данные</a:t>
            </a:r>
          </a:p>
        </p:txBody>
      </p:sp>
    </p:spTree>
  </p:cSld>
  <p:clrMapOvr>
    <a:masterClrMapping/>
  </p:clrMapOvr>
  <p:hf hdr="0" dt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userDrawn="1">
  <p:cSld name="05 Заголовок в 2 стро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57200"/>
            <a:ext cx="10966399" cy="106070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2900">
                <a:solidFill>
                  <a:schemeClr val="tx1"/>
                </a:solidFill>
                <a:latin typeface="SB Sans Text Semibold"/>
              </a:defRPr>
            </a:lvl1pPr>
          </a:lstStyle>
          <a:p>
            <a:r>
              <a:rPr lang="ru-RU" dirty="0"/>
              <a:t>Заголовок слайда в две строки</a:t>
            </a:r>
          </a:p>
        </p:txBody>
      </p:sp>
      <p:sp>
        <p:nvSpPr>
          <p:cNvPr id="3" name="Содержание"/>
          <p:cNvSpPr>
            <a:spLocks noGrp="1"/>
          </p:cNvSpPr>
          <p:nvPr>
            <p:ph type="body" idx="1"/>
          </p:nvPr>
        </p:nvSpPr>
        <p:spPr>
          <a:xfrm>
            <a:off x="612648" y="1719072"/>
            <a:ext cx="10966399" cy="4553712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2000"/>
              </a:lnSpc>
              <a:buNone/>
              <a:defRPr sz="15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Содержание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  <p:sp>
        <p:nvSpPr>
          <p:cNvPr id="91" name="Служебная подпись"/>
          <p:cNvSpPr/>
          <p:nvPr userDrawn="1"/>
        </p:nvSpPr>
        <p:spPr>
          <a:xfrm>
            <a:off x="612648" y="6455664"/>
            <a:ext cx="9875520" cy="237744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lang="ru-RU" sz="1050" dirty="0">
                <a:solidFill>
                  <a:schemeClr val="tx2"/>
                </a:solidFill>
                <a:latin typeface="SB Sans Text"/>
              </a:rPr>
              <a:t>GMMC · Демонстрационный проект · Условные данные</a:t>
            </a:r>
          </a:p>
        </p:txBody>
      </p:sp>
    </p:spTree>
  </p:cSld>
  <p:clrMapOvr>
    <a:masterClrMapping/>
  </p:clrMapOvr>
  <p:hf hdr="0" dt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userDrawn="1">
  <p:cSld name="06 Заголовок и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57200"/>
            <a:ext cx="10966399" cy="54864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2900">
                <a:solidFill>
                  <a:schemeClr val="tx1"/>
                </a:solidFill>
                <a:latin typeface="SB Sans Text Semibold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3" name="Подзаголовок"/>
          <p:cNvSpPr>
            <a:spLocks noGrp="1"/>
          </p:cNvSpPr>
          <p:nvPr>
            <p:ph type="body" idx="1"/>
          </p:nvPr>
        </p:nvSpPr>
        <p:spPr>
          <a:xfrm>
            <a:off x="612648" y="1024128"/>
            <a:ext cx="9692640" cy="36576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2000"/>
              </a:lnSpc>
              <a:buNone/>
              <a:defRPr sz="1500">
                <a:solidFill>
                  <a:schemeClr val="tx2"/>
                </a:solidFill>
                <a:latin typeface="SB Sans Text"/>
              </a:defRPr>
            </a:lvl1pPr>
          </a:lstStyle>
          <a:p>
            <a:r>
              <a:rPr lang="ru-RU" dirty="0"/>
              <a:t>Подзаголовок — уточнение к заголовку</a:t>
            </a:r>
          </a:p>
        </p:txBody>
      </p:sp>
      <p:sp>
        <p:nvSpPr>
          <p:cNvPr id="4" name="Содержание"/>
          <p:cNvSpPr>
            <a:spLocks noGrp="1"/>
          </p:cNvSpPr>
          <p:nvPr>
            <p:ph type="body" idx="2"/>
          </p:nvPr>
        </p:nvSpPr>
        <p:spPr>
          <a:xfrm>
            <a:off x="612648" y="1517904"/>
            <a:ext cx="10966399" cy="475488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2000"/>
              </a:lnSpc>
              <a:buNone/>
              <a:defRPr sz="15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Содержание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  <p:sp>
        <p:nvSpPr>
          <p:cNvPr id="91" name="Служебная подпись"/>
          <p:cNvSpPr/>
          <p:nvPr userDrawn="1"/>
        </p:nvSpPr>
        <p:spPr>
          <a:xfrm>
            <a:off x="612648" y="6455664"/>
            <a:ext cx="9875520" cy="237744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lang="ru-RU" sz="1050" dirty="0">
                <a:solidFill>
                  <a:schemeClr val="tx2"/>
                </a:solidFill>
                <a:latin typeface="SB Sans Text"/>
              </a:rPr>
              <a:t>GMMC · Демонстрационный проект · Условные данные</a:t>
            </a:r>
          </a:p>
        </p:txBody>
      </p:sp>
    </p:spTree>
  </p:cSld>
  <p:clrMapOvr>
    <a:masterClrMapping/>
  </p:clrMapOvr>
  <p:hf hdr="0" dt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userDrawn="1">
  <p:cSld name="07 Две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57200"/>
            <a:ext cx="10966399" cy="54864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2900">
                <a:solidFill>
                  <a:schemeClr val="tx1"/>
                </a:solidFill>
                <a:latin typeface="SB Sans Text Semibold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3" name="Колонка 1"/>
          <p:cNvSpPr>
            <a:spLocks noGrp="1"/>
          </p:cNvSpPr>
          <p:nvPr>
            <p:ph type="body" idx="1"/>
          </p:nvPr>
        </p:nvSpPr>
        <p:spPr>
          <a:xfrm>
            <a:off x="612648" y="1417320"/>
            <a:ext cx="5410048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1</a:t>
            </a:r>
          </a:p>
        </p:txBody>
      </p:sp>
      <p:sp>
        <p:nvSpPr>
          <p:cNvPr id="4" name="Колонка 2"/>
          <p:cNvSpPr>
            <a:spLocks noGrp="1"/>
          </p:cNvSpPr>
          <p:nvPr>
            <p:ph type="body" idx="2"/>
          </p:nvPr>
        </p:nvSpPr>
        <p:spPr>
          <a:xfrm>
            <a:off x="6169000" y="1417320"/>
            <a:ext cx="5410048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2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  <p:sp>
        <p:nvSpPr>
          <p:cNvPr id="91" name="Служебная подпись"/>
          <p:cNvSpPr/>
          <p:nvPr userDrawn="1"/>
        </p:nvSpPr>
        <p:spPr>
          <a:xfrm>
            <a:off x="612648" y="6455664"/>
            <a:ext cx="9875520" cy="237744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lang="ru-RU" sz="1050" dirty="0">
                <a:solidFill>
                  <a:schemeClr val="tx2"/>
                </a:solidFill>
                <a:latin typeface="SB Sans Text"/>
              </a:rPr>
              <a:t>GMMC · Демонстрационный проект · Условные данные</a:t>
            </a:r>
          </a:p>
        </p:txBody>
      </p:sp>
    </p:spTree>
  </p:cSld>
  <p:clrMapOvr>
    <a:masterClrMapping/>
  </p:clrMapOvr>
  <p:hf hdr="0" dt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cust" preserve="1" userDrawn="1">
  <p:cSld name="08 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57200"/>
            <a:ext cx="10966399" cy="54864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2900">
                <a:solidFill>
                  <a:schemeClr val="tx1"/>
                </a:solidFill>
                <a:latin typeface="SB Sans Text Semibold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3" name="Колонка 1"/>
          <p:cNvSpPr>
            <a:spLocks noGrp="1"/>
          </p:cNvSpPr>
          <p:nvPr>
            <p:ph type="body" idx="1"/>
          </p:nvPr>
        </p:nvSpPr>
        <p:spPr>
          <a:xfrm>
            <a:off x="612648" y="1417320"/>
            <a:ext cx="3557930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1</a:t>
            </a:r>
          </a:p>
        </p:txBody>
      </p:sp>
      <p:sp>
        <p:nvSpPr>
          <p:cNvPr id="4" name="Колонка 2"/>
          <p:cNvSpPr>
            <a:spLocks noGrp="1"/>
          </p:cNvSpPr>
          <p:nvPr>
            <p:ph type="body" idx="2"/>
          </p:nvPr>
        </p:nvSpPr>
        <p:spPr>
          <a:xfrm>
            <a:off x="4316882" y="1417320"/>
            <a:ext cx="3557930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2</a:t>
            </a:r>
          </a:p>
        </p:txBody>
      </p:sp>
      <p:sp>
        <p:nvSpPr>
          <p:cNvPr id="5" name="Колонка 3"/>
          <p:cNvSpPr>
            <a:spLocks noGrp="1"/>
          </p:cNvSpPr>
          <p:nvPr>
            <p:ph type="body" idx="3"/>
          </p:nvPr>
        </p:nvSpPr>
        <p:spPr>
          <a:xfrm>
            <a:off x="8021117" y="1417320"/>
            <a:ext cx="3557930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3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  <p:sp>
        <p:nvSpPr>
          <p:cNvPr id="91" name="Служебная подпись"/>
          <p:cNvSpPr/>
          <p:nvPr userDrawn="1"/>
        </p:nvSpPr>
        <p:spPr>
          <a:xfrm>
            <a:off x="612648" y="6455664"/>
            <a:ext cx="9875520" cy="237744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lang="ru-RU" sz="1050" dirty="0">
                <a:solidFill>
                  <a:schemeClr val="tx2"/>
                </a:solidFill>
                <a:latin typeface="SB Sans Text"/>
              </a:rPr>
              <a:t>GMMC · Демонстрационный проект · Условные данные</a:t>
            </a:r>
          </a:p>
        </p:txBody>
      </p:sp>
    </p:spTree>
  </p:cSld>
  <p:clrMapOvr>
    <a:masterClrMapping/>
  </p:clrMapOvr>
  <p:hf hdr="0" dt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cust" preserve="1" userDrawn="1">
  <p:cSld name="09 Четыре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57200"/>
            <a:ext cx="10966399" cy="54864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2900">
                <a:solidFill>
                  <a:schemeClr val="tx1"/>
                </a:solidFill>
                <a:latin typeface="SB Sans Text Semibold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3" name="Колонка 1"/>
          <p:cNvSpPr>
            <a:spLocks noGrp="1"/>
          </p:cNvSpPr>
          <p:nvPr>
            <p:ph type="body" idx="1"/>
          </p:nvPr>
        </p:nvSpPr>
        <p:spPr>
          <a:xfrm>
            <a:off x="612648" y="1417320"/>
            <a:ext cx="2631872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1</a:t>
            </a:r>
          </a:p>
        </p:txBody>
      </p:sp>
      <p:sp>
        <p:nvSpPr>
          <p:cNvPr id="4" name="Колонка 2"/>
          <p:cNvSpPr>
            <a:spLocks noGrp="1"/>
          </p:cNvSpPr>
          <p:nvPr>
            <p:ph type="body" idx="2"/>
          </p:nvPr>
        </p:nvSpPr>
        <p:spPr>
          <a:xfrm>
            <a:off x="3390824" y="1417320"/>
            <a:ext cx="2631872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2</a:t>
            </a:r>
          </a:p>
        </p:txBody>
      </p:sp>
      <p:sp>
        <p:nvSpPr>
          <p:cNvPr id="5" name="Колонка 3"/>
          <p:cNvSpPr>
            <a:spLocks noGrp="1"/>
          </p:cNvSpPr>
          <p:nvPr>
            <p:ph type="body" idx="3"/>
          </p:nvPr>
        </p:nvSpPr>
        <p:spPr>
          <a:xfrm>
            <a:off x="6169000" y="1417320"/>
            <a:ext cx="2631872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3</a:t>
            </a:r>
          </a:p>
        </p:txBody>
      </p:sp>
      <p:sp>
        <p:nvSpPr>
          <p:cNvPr id="6" name="Колонка 4"/>
          <p:cNvSpPr>
            <a:spLocks noGrp="1"/>
          </p:cNvSpPr>
          <p:nvPr>
            <p:ph type="body" idx="4"/>
          </p:nvPr>
        </p:nvSpPr>
        <p:spPr>
          <a:xfrm>
            <a:off x="8947175" y="1417320"/>
            <a:ext cx="2631872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4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  <p:sp>
        <p:nvSpPr>
          <p:cNvPr id="91" name="Служебная подпись"/>
          <p:cNvSpPr/>
          <p:nvPr userDrawn="1"/>
        </p:nvSpPr>
        <p:spPr>
          <a:xfrm>
            <a:off x="612648" y="6455664"/>
            <a:ext cx="9875520" cy="237744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lang="ru-RU" sz="1050" dirty="0">
                <a:solidFill>
                  <a:schemeClr val="tx2"/>
                </a:solidFill>
                <a:latin typeface="SB Sans Text"/>
              </a:rPr>
              <a:t>GMMC · Демонстрационный проект · Условные данные</a:t>
            </a:r>
          </a:p>
        </p:txBody>
      </p:sp>
    </p:spTree>
  </p:cSld>
  <p:clrMapOvr>
    <a:masterClrMapping/>
  </p:clrMapOvr>
  <p:hf hdr="0" dt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cust" preserve="1" userDrawn="1">
  <p:cSld name="10 Полноэкранный меди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480560"/>
            <a:ext cx="5852160" cy="91440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4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 dirty="0"/>
              <a:t>Заголовок поверх медиа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</p:spTree>
  </p:cSld>
  <p:clrMapOvr>
    <a:masterClrMapping/>
  </p:clrMapOvr>
  <p:hf hdr="0" dt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cust" preserve="1" userDrawn="1">
  <p:cSld name="11 Сетка фотокарточе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57200"/>
            <a:ext cx="10966399" cy="54864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2900">
                <a:solidFill>
                  <a:schemeClr val="tx1"/>
                </a:solidFill>
                <a:latin typeface="SB Sans Text Semibold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3" name="Фотография 1"/>
          <p:cNvSpPr>
            <a:spLocks noGrp="1"/>
          </p:cNvSpPr>
          <p:nvPr>
            <p:ph type="pic" idx="10"/>
          </p:nvPr>
        </p:nvSpPr>
        <p:spPr>
          <a:xfrm>
            <a:off x="1115568" y="1737360"/>
            <a:ext cx="1626032" cy="1645920"/>
          </a:xfrm>
          <a:prstGeom prst="rect">
            <a:avLst/>
          </a:prstGeom>
          <a:solidFill>
            <a:schemeClr val="accent1">
              <a:alpha val="7000"/>
            </a:schemeClr>
          </a:solidFill>
          <a:ln w="9525">
            <a:solidFill>
              <a:schemeClr val="accent1">
                <a:alpha val="45000"/>
              </a:schemeClr>
            </a:solidFill>
            <a:prstDash val="dash"/>
          </a:ln>
        </p:spPr>
        <p:txBody>
          <a:bodyPr wrap="square" lIns="0" tIns="0" rIns="0" bIns="0" rtlCol="0" anchor="t">
            <a:noAutofit/>
          </a:bodyPr>
          <a:lstStyle>
            <a:lvl1pPr algn="ctr">
              <a:lnSpc>
                <a:spcPct val="100000"/>
              </a:lnSpc>
              <a:buNone/>
              <a:defRPr sz="1050" spc="100" cap="all">
                <a:solidFill>
                  <a:schemeClr val="tx2"/>
                </a:solidFill>
                <a:latin typeface="SB Sans Text Medium"/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4" name="Фотография 2"/>
          <p:cNvSpPr>
            <a:spLocks noGrp="1"/>
          </p:cNvSpPr>
          <p:nvPr>
            <p:ph type="pic" idx="11"/>
          </p:nvPr>
        </p:nvSpPr>
        <p:spPr>
          <a:xfrm>
            <a:off x="3893744" y="1737360"/>
            <a:ext cx="1626032" cy="1645920"/>
          </a:xfrm>
          <a:prstGeom prst="rect">
            <a:avLst/>
          </a:prstGeom>
          <a:solidFill>
            <a:schemeClr val="accent1">
              <a:alpha val="7000"/>
            </a:schemeClr>
          </a:solidFill>
          <a:ln w="9525">
            <a:solidFill>
              <a:schemeClr val="accent1">
                <a:alpha val="45000"/>
              </a:schemeClr>
            </a:solidFill>
            <a:prstDash val="dash"/>
          </a:ln>
        </p:spPr>
        <p:txBody>
          <a:bodyPr wrap="square" lIns="0" tIns="0" rIns="0" bIns="0" rtlCol="0" anchor="t">
            <a:noAutofit/>
          </a:bodyPr>
          <a:lstStyle>
            <a:lvl1pPr algn="ctr">
              <a:lnSpc>
                <a:spcPct val="100000"/>
              </a:lnSpc>
              <a:buNone/>
              <a:defRPr sz="1050" spc="100" cap="all">
                <a:solidFill>
                  <a:schemeClr val="tx2"/>
                </a:solidFill>
                <a:latin typeface="SB Sans Text Medium"/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5" name="Фотография 3"/>
          <p:cNvSpPr>
            <a:spLocks noGrp="1"/>
          </p:cNvSpPr>
          <p:nvPr>
            <p:ph type="pic" idx="12"/>
          </p:nvPr>
        </p:nvSpPr>
        <p:spPr>
          <a:xfrm>
            <a:off x="6671920" y="1737360"/>
            <a:ext cx="1626032" cy="1645920"/>
          </a:xfrm>
          <a:prstGeom prst="rect">
            <a:avLst/>
          </a:prstGeom>
          <a:solidFill>
            <a:schemeClr val="accent1">
              <a:alpha val="7000"/>
            </a:schemeClr>
          </a:solidFill>
          <a:ln w="9525">
            <a:solidFill>
              <a:schemeClr val="accent1">
                <a:alpha val="45000"/>
              </a:schemeClr>
            </a:solidFill>
            <a:prstDash val="dash"/>
          </a:ln>
        </p:spPr>
        <p:txBody>
          <a:bodyPr wrap="square" lIns="0" tIns="0" rIns="0" bIns="0" rtlCol="0" anchor="t">
            <a:noAutofit/>
          </a:bodyPr>
          <a:lstStyle>
            <a:lvl1pPr algn="ctr">
              <a:lnSpc>
                <a:spcPct val="100000"/>
              </a:lnSpc>
              <a:buNone/>
              <a:defRPr sz="1050" spc="100" cap="all">
                <a:solidFill>
                  <a:schemeClr val="tx2"/>
                </a:solidFill>
                <a:latin typeface="SB Sans Text Medium"/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6" name="Фотография 4"/>
          <p:cNvSpPr>
            <a:spLocks noGrp="1"/>
          </p:cNvSpPr>
          <p:nvPr>
            <p:ph type="pic" idx="13"/>
          </p:nvPr>
        </p:nvSpPr>
        <p:spPr>
          <a:xfrm>
            <a:off x="9450095" y="1737360"/>
            <a:ext cx="1626032" cy="1645920"/>
          </a:xfrm>
          <a:prstGeom prst="rect">
            <a:avLst/>
          </a:prstGeom>
          <a:solidFill>
            <a:schemeClr val="accent1">
              <a:alpha val="7000"/>
            </a:schemeClr>
          </a:solidFill>
          <a:ln w="9525">
            <a:solidFill>
              <a:schemeClr val="accent1">
                <a:alpha val="45000"/>
              </a:schemeClr>
            </a:solidFill>
            <a:prstDash val="dash"/>
          </a:ln>
        </p:spPr>
        <p:txBody>
          <a:bodyPr wrap="square" lIns="0" tIns="0" rIns="0" bIns="0" rtlCol="0" anchor="t">
            <a:noAutofit/>
          </a:bodyPr>
          <a:lstStyle>
            <a:lvl1pPr algn="ctr">
              <a:lnSpc>
                <a:spcPct val="100000"/>
              </a:lnSpc>
              <a:buNone/>
              <a:defRPr sz="1050" spc="100" cap="all">
                <a:solidFill>
                  <a:schemeClr val="tx2"/>
                </a:solidFill>
                <a:latin typeface="SB Sans Text Medium"/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7" name="Фотография 5"/>
          <p:cNvSpPr>
            <a:spLocks noGrp="1"/>
          </p:cNvSpPr>
          <p:nvPr>
            <p:ph type="pic" idx="14"/>
          </p:nvPr>
        </p:nvSpPr>
        <p:spPr>
          <a:xfrm>
            <a:off x="1115568" y="4005072"/>
            <a:ext cx="1626032" cy="1645920"/>
          </a:xfrm>
          <a:prstGeom prst="rect">
            <a:avLst/>
          </a:prstGeom>
          <a:solidFill>
            <a:schemeClr val="accent1">
              <a:alpha val="7000"/>
            </a:schemeClr>
          </a:solidFill>
          <a:ln w="9525">
            <a:solidFill>
              <a:schemeClr val="accent1">
                <a:alpha val="45000"/>
              </a:schemeClr>
            </a:solidFill>
            <a:prstDash val="dash"/>
          </a:ln>
        </p:spPr>
        <p:txBody>
          <a:bodyPr wrap="square" lIns="0" tIns="0" rIns="0" bIns="0" rtlCol="0" anchor="t">
            <a:noAutofit/>
          </a:bodyPr>
          <a:lstStyle>
            <a:lvl1pPr algn="ctr">
              <a:lnSpc>
                <a:spcPct val="100000"/>
              </a:lnSpc>
              <a:buNone/>
              <a:defRPr sz="1050" spc="100" cap="all">
                <a:solidFill>
                  <a:schemeClr val="tx2"/>
                </a:solidFill>
                <a:latin typeface="SB Sans Text Medium"/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8" name="Фотография 6"/>
          <p:cNvSpPr>
            <a:spLocks noGrp="1"/>
          </p:cNvSpPr>
          <p:nvPr>
            <p:ph type="pic" idx="15"/>
          </p:nvPr>
        </p:nvSpPr>
        <p:spPr>
          <a:xfrm>
            <a:off x="3893744" y="4005072"/>
            <a:ext cx="1626032" cy="1645920"/>
          </a:xfrm>
          <a:prstGeom prst="rect">
            <a:avLst/>
          </a:prstGeom>
          <a:solidFill>
            <a:schemeClr val="accent1">
              <a:alpha val="7000"/>
            </a:schemeClr>
          </a:solidFill>
          <a:ln w="9525">
            <a:solidFill>
              <a:schemeClr val="accent1">
                <a:alpha val="45000"/>
              </a:schemeClr>
            </a:solidFill>
            <a:prstDash val="dash"/>
          </a:ln>
        </p:spPr>
        <p:txBody>
          <a:bodyPr wrap="square" lIns="0" tIns="0" rIns="0" bIns="0" rtlCol="0" anchor="t">
            <a:noAutofit/>
          </a:bodyPr>
          <a:lstStyle>
            <a:lvl1pPr algn="ctr">
              <a:lnSpc>
                <a:spcPct val="100000"/>
              </a:lnSpc>
              <a:buNone/>
              <a:defRPr sz="1050" spc="100" cap="all">
                <a:solidFill>
                  <a:schemeClr val="tx2"/>
                </a:solidFill>
                <a:latin typeface="SB Sans Text Medium"/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9" name="Фотография 7"/>
          <p:cNvSpPr>
            <a:spLocks noGrp="1"/>
          </p:cNvSpPr>
          <p:nvPr>
            <p:ph type="pic" idx="16"/>
          </p:nvPr>
        </p:nvSpPr>
        <p:spPr>
          <a:xfrm>
            <a:off x="6671920" y="4005072"/>
            <a:ext cx="1626032" cy="1645920"/>
          </a:xfrm>
          <a:prstGeom prst="rect">
            <a:avLst/>
          </a:prstGeom>
          <a:solidFill>
            <a:schemeClr val="accent1">
              <a:alpha val="7000"/>
            </a:schemeClr>
          </a:solidFill>
          <a:ln w="9525">
            <a:solidFill>
              <a:schemeClr val="accent1">
                <a:alpha val="45000"/>
              </a:schemeClr>
            </a:solidFill>
            <a:prstDash val="dash"/>
          </a:ln>
        </p:spPr>
        <p:txBody>
          <a:bodyPr wrap="square" lIns="0" tIns="0" rIns="0" bIns="0" rtlCol="0" anchor="t">
            <a:noAutofit/>
          </a:bodyPr>
          <a:lstStyle>
            <a:lvl1pPr algn="ctr">
              <a:lnSpc>
                <a:spcPct val="100000"/>
              </a:lnSpc>
              <a:buNone/>
              <a:defRPr sz="1050" spc="100" cap="all">
                <a:solidFill>
                  <a:schemeClr val="tx2"/>
                </a:solidFill>
                <a:latin typeface="SB Sans Text Medium"/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10" name="Фотография 8"/>
          <p:cNvSpPr>
            <a:spLocks noGrp="1"/>
          </p:cNvSpPr>
          <p:nvPr>
            <p:ph type="pic" idx="17"/>
          </p:nvPr>
        </p:nvSpPr>
        <p:spPr>
          <a:xfrm>
            <a:off x="9450095" y="4005072"/>
            <a:ext cx="1626032" cy="1645920"/>
          </a:xfrm>
          <a:prstGeom prst="rect">
            <a:avLst/>
          </a:prstGeom>
          <a:solidFill>
            <a:schemeClr val="accent1">
              <a:alpha val="7000"/>
            </a:schemeClr>
          </a:solidFill>
          <a:ln w="9525">
            <a:solidFill>
              <a:schemeClr val="accent1">
                <a:alpha val="45000"/>
              </a:schemeClr>
            </a:solidFill>
            <a:prstDash val="dash"/>
          </a:ln>
        </p:spPr>
        <p:txBody>
          <a:bodyPr wrap="square" lIns="0" tIns="0" rIns="0" bIns="0" rtlCol="0" anchor="t">
            <a:noAutofit/>
          </a:bodyPr>
          <a:lstStyle>
            <a:lvl1pPr algn="ctr">
              <a:lnSpc>
                <a:spcPct val="100000"/>
              </a:lnSpc>
              <a:buNone/>
              <a:defRPr sz="1050" spc="100" cap="all">
                <a:solidFill>
                  <a:schemeClr val="tx2"/>
                </a:solidFill>
                <a:latin typeface="SB Sans Text Medium"/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  <p:sp>
        <p:nvSpPr>
          <p:cNvPr id="91" name="Служебная подпись"/>
          <p:cNvSpPr/>
          <p:nvPr userDrawn="1"/>
        </p:nvSpPr>
        <p:spPr>
          <a:xfrm>
            <a:off x="612648" y="6455664"/>
            <a:ext cx="9875520" cy="237744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lang="ru-RU" sz="1050" dirty="0">
                <a:solidFill>
                  <a:schemeClr val="tx2"/>
                </a:solidFill>
                <a:latin typeface="SB Sans Text"/>
              </a:rPr>
              <a:t>GMMC · Демонстрационный проект · Условные данные</a:t>
            </a:r>
          </a:p>
        </p:txBody>
      </p:sp>
    </p:spTree>
  </p:cSld>
  <p:clrMapOvr>
    <a:masterClrMapping/>
  </p:clrMapOvr>
  <p:hf hdr="0" dt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ust" preserve="1" userDrawn="1">
  <p:cSld name="12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2926080"/>
            <a:ext cx="7680960" cy="118872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04000"/>
              </a:lnSpc>
              <a:buNone/>
              <a:defRPr sz="48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 dirty="0"/>
              <a:t>Обсудим ваши задачи</a:t>
            </a:r>
          </a:p>
        </p:txBody>
      </p:sp>
      <p:sp>
        <p:nvSpPr>
          <p:cNvPr id="3" name="Контакты"/>
          <p:cNvSpPr>
            <a:spLocks noGrp="1"/>
          </p:cNvSpPr>
          <p:nvPr>
            <p:ph type="body" idx="1"/>
          </p:nvPr>
        </p:nvSpPr>
        <p:spPr>
          <a:xfrm>
            <a:off x="612648" y="4297680"/>
            <a:ext cx="6766560" cy="82296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2000">
                <a:solidFill>
                  <a:schemeClr val="tx2"/>
                </a:solidFill>
                <a:latin typeface="SB Sans Text"/>
              </a:defRPr>
            </a:lvl1pPr>
          </a:lstStyle>
          <a:p>
            <a:r>
              <a:rPr lang="ru-RU" dirty="0"/>
              <a:t>Команда и контакты</a:t>
            </a:r>
          </a:p>
        </p:txBody>
      </p:sp>
    </p:spTree>
  </p:cSld>
  <p:clrMapOvr>
    <a:masterClrMapping/>
  </p:clrMapOvr>
  <p:hf hdr="0" dt="0" ft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userDrawn="1">
  <p:cSld name="01 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  <p:sp>
        <p:nvSpPr>
          <p:cNvPr id="91" name="Служебная подпись"/>
          <p:cNvSpPr/>
          <p:nvPr userDrawn="1"/>
        </p:nvSpPr>
        <p:spPr>
          <a:xfrm>
            <a:off x="612648" y="6455664"/>
            <a:ext cx="9875520" cy="237744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lang="ru-RU" sz="1050" dirty="0">
                <a:solidFill>
                  <a:schemeClr val="tx2"/>
                </a:solidFill>
                <a:latin typeface="SB Sans Text"/>
              </a:rPr>
              <a:t>GMMC · Демонстрационный проект · Условные данные</a:t>
            </a:r>
          </a:p>
        </p:txBody>
      </p:sp>
    </p:spTree>
  </p:cSld>
  <p:clrMapOvr>
    <a:masterClrMapping/>
  </p:clrMapOvr>
  <p:hf hdr="0" dt="0" ft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userDrawn="1">
  <p:cSld name="02 Облож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ctrTitle"/>
          </p:nvPr>
        </p:nvSpPr>
        <p:spPr>
          <a:xfrm>
            <a:off x="612648" y="2487168"/>
            <a:ext cx="6400800" cy="1975104"/>
          </a:xfrm>
          <a:prstGeom prst="rect">
            <a:avLst/>
          </a:prstGeom>
        </p:spPr>
        <p:txBody>
          <a:bodyPr wrap="square" lIns="0" tIns="0" rIns="0" bIns="0" rtlCol="0" anchor="b">
            <a:noAutofit/>
          </a:bodyPr>
          <a:lstStyle>
            <a:lvl1pPr algn="l">
              <a:lnSpc>
                <a:spcPct val="102000"/>
              </a:lnSpc>
              <a:buNone/>
              <a:defRPr sz="6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 dirty="0"/>
              <a:t>Название презентации</a:t>
            </a:r>
          </a:p>
        </p:txBody>
      </p:sp>
      <p:sp>
        <p:nvSpPr>
          <p:cNvPr id="3" name="Подзаголовок"/>
          <p:cNvSpPr>
            <a:spLocks noGrp="1"/>
          </p:cNvSpPr>
          <p:nvPr>
            <p:ph type="subTitle" idx="1"/>
          </p:nvPr>
        </p:nvSpPr>
        <p:spPr>
          <a:xfrm>
            <a:off x="612648" y="4553712"/>
            <a:ext cx="5852160" cy="91440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2000">
                <a:solidFill>
                  <a:schemeClr val="tx2"/>
                </a:solidFill>
                <a:latin typeface="SB Sans Text"/>
              </a:defRPr>
            </a:lvl1pPr>
          </a:lstStyle>
          <a:p>
            <a:r>
              <a:rPr lang="ru-RU" dirty="0"/>
              <a:t>Подзаголовок или дата</a:t>
            </a:r>
          </a:p>
        </p:txBody>
      </p:sp>
    </p:spTree>
  </p:cSld>
  <p:clrMapOvr>
    <a:masterClrMapping/>
  </p:clrMapOvr>
  <p:hf hdr="0" dt="0" ft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userDrawn="1">
  <p:cSld name="03 Разде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раздела"/>
          <p:cNvSpPr>
            <a:spLocks noGrp="1"/>
          </p:cNvSpPr>
          <p:nvPr>
            <p:ph type="body" idx="1"/>
          </p:nvPr>
        </p:nvSpPr>
        <p:spPr>
          <a:xfrm>
            <a:off x="612648" y="2487168"/>
            <a:ext cx="10966399" cy="384048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00000"/>
              </a:lnSpc>
              <a:buNone/>
              <a:defRPr sz="1600" spc="120" cap="all">
                <a:solidFill>
                  <a:schemeClr val="accent1"/>
                </a:solidFill>
                <a:latin typeface="SB Sans Text Medium"/>
              </a:defRPr>
            </a:lvl1pPr>
          </a:lstStyle>
          <a:p>
            <a:r>
              <a:rPr lang="ru-RU" dirty="0"/>
              <a:t>Раздел 01</a:t>
            </a:r>
          </a:p>
        </p:txBody>
      </p:sp>
      <p:sp>
        <p:nvSpPr>
          <p:cNvPr id="3" name="Заголовок"/>
          <p:cNvSpPr>
            <a:spLocks noGrp="1"/>
          </p:cNvSpPr>
          <p:nvPr>
            <p:ph type="title"/>
          </p:nvPr>
        </p:nvSpPr>
        <p:spPr>
          <a:xfrm>
            <a:off x="612648" y="2907792"/>
            <a:ext cx="6400800" cy="164592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04000"/>
              </a:lnSpc>
              <a:buNone/>
              <a:defRPr sz="48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 dirty="0"/>
              <a:t>Название раздела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</p:spTree>
  </p:cSld>
  <p:clrMapOvr>
    <a:masterClrMapping/>
  </p:clrMapOvr>
  <p:hf hdr="0" dt="0" ft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userDrawn="1">
  <p:cSld name="04 Заголовок в 1 строк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57200"/>
            <a:ext cx="10966399" cy="54864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2900">
                <a:solidFill>
                  <a:schemeClr val="tx1"/>
                </a:solidFill>
                <a:latin typeface="SB Sans Text Semibold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3" name="Содержание"/>
          <p:cNvSpPr>
            <a:spLocks noGrp="1"/>
          </p:cNvSpPr>
          <p:nvPr>
            <p:ph type="body" idx="1"/>
          </p:nvPr>
        </p:nvSpPr>
        <p:spPr>
          <a:xfrm>
            <a:off x="612648" y="1207008"/>
            <a:ext cx="10966399" cy="5065776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2000"/>
              </a:lnSpc>
              <a:buNone/>
              <a:defRPr sz="15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Содержание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  <p:sp>
        <p:nvSpPr>
          <p:cNvPr id="91" name="Служебная подпись"/>
          <p:cNvSpPr/>
          <p:nvPr userDrawn="1"/>
        </p:nvSpPr>
        <p:spPr>
          <a:xfrm>
            <a:off x="612648" y="6455664"/>
            <a:ext cx="9875520" cy="237744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lang="ru-RU" sz="1050" dirty="0">
                <a:solidFill>
                  <a:schemeClr val="tx2"/>
                </a:solidFill>
                <a:latin typeface="SB Sans Text"/>
              </a:rPr>
              <a:t>GMMC · Демонстрационный проект · Условные данные</a:t>
            </a:r>
          </a:p>
        </p:txBody>
      </p:sp>
    </p:spTree>
  </p:cSld>
  <p:clrMapOvr>
    <a:masterClrMapping/>
  </p:clrMapOvr>
  <p:hf hdr="0" dt="0" ft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userDrawn="1">
  <p:cSld name="05 Заголовок в 2 стро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57200"/>
            <a:ext cx="10966399" cy="106070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2900">
                <a:solidFill>
                  <a:schemeClr val="tx1"/>
                </a:solidFill>
                <a:latin typeface="SB Sans Text Semibold"/>
              </a:defRPr>
            </a:lvl1pPr>
          </a:lstStyle>
          <a:p>
            <a:r>
              <a:rPr lang="ru-RU" dirty="0"/>
              <a:t>Заголовок слайда в две строки</a:t>
            </a:r>
          </a:p>
        </p:txBody>
      </p:sp>
      <p:sp>
        <p:nvSpPr>
          <p:cNvPr id="3" name="Содержание"/>
          <p:cNvSpPr>
            <a:spLocks noGrp="1"/>
          </p:cNvSpPr>
          <p:nvPr>
            <p:ph type="body" idx="1"/>
          </p:nvPr>
        </p:nvSpPr>
        <p:spPr>
          <a:xfrm>
            <a:off x="612648" y="1719072"/>
            <a:ext cx="10966399" cy="4553712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2000"/>
              </a:lnSpc>
              <a:buNone/>
              <a:defRPr sz="15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Содержание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  <p:sp>
        <p:nvSpPr>
          <p:cNvPr id="91" name="Служебная подпись"/>
          <p:cNvSpPr/>
          <p:nvPr userDrawn="1"/>
        </p:nvSpPr>
        <p:spPr>
          <a:xfrm>
            <a:off x="612648" y="6455664"/>
            <a:ext cx="9875520" cy="237744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lang="ru-RU" sz="1050" dirty="0">
                <a:solidFill>
                  <a:schemeClr val="tx2"/>
                </a:solidFill>
                <a:latin typeface="SB Sans Text"/>
              </a:rPr>
              <a:t>GMMC · Демонстрационный проект · Условные данные</a:t>
            </a:r>
          </a:p>
        </p:txBody>
      </p:sp>
    </p:spTree>
  </p:cSld>
  <p:clrMapOvr>
    <a:masterClrMapping/>
  </p:clrMapOvr>
  <p:hf hdr="0" dt="0" ft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userDrawn="1">
  <p:cSld name="06 Заголовок и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57200"/>
            <a:ext cx="10966399" cy="54864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2900">
                <a:solidFill>
                  <a:schemeClr val="tx1"/>
                </a:solidFill>
                <a:latin typeface="SB Sans Text Semibold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3" name="Подзаголовок"/>
          <p:cNvSpPr>
            <a:spLocks noGrp="1"/>
          </p:cNvSpPr>
          <p:nvPr>
            <p:ph type="body" idx="1"/>
          </p:nvPr>
        </p:nvSpPr>
        <p:spPr>
          <a:xfrm>
            <a:off x="612648" y="1024128"/>
            <a:ext cx="9692640" cy="36576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2000"/>
              </a:lnSpc>
              <a:buNone/>
              <a:defRPr sz="1500">
                <a:solidFill>
                  <a:schemeClr val="tx2"/>
                </a:solidFill>
                <a:latin typeface="SB Sans Text"/>
              </a:defRPr>
            </a:lvl1pPr>
          </a:lstStyle>
          <a:p>
            <a:r>
              <a:rPr lang="ru-RU" dirty="0"/>
              <a:t>Подзаголовок — уточнение к заголовку</a:t>
            </a:r>
          </a:p>
        </p:txBody>
      </p:sp>
      <p:sp>
        <p:nvSpPr>
          <p:cNvPr id="4" name="Содержание"/>
          <p:cNvSpPr>
            <a:spLocks noGrp="1"/>
          </p:cNvSpPr>
          <p:nvPr>
            <p:ph type="body" idx="2"/>
          </p:nvPr>
        </p:nvSpPr>
        <p:spPr>
          <a:xfrm>
            <a:off x="612648" y="1517904"/>
            <a:ext cx="10966399" cy="475488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2000"/>
              </a:lnSpc>
              <a:buNone/>
              <a:defRPr sz="15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Содержание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  <p:sp>
        <p:nvSpPr>
          <p:cNvPr id="91" name="Служебная подпись"/>
          <p:cNvSpPr/>
          <p:nvPr userDrawn="1"/>
        </p:nvSpPr>
        <p:spPr>
          <a:xfrm>
            <a:off x="612648" y="6455664"/>
            <a:ext cx="9875520" cy="237744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lang="ru-RU" sz="1050" dirty="0">
                <a:solidFill>
                  <a:schemeClr val="tx2"/>
                </a:solidFill>
                <a:latin typeface="SB Sans Text"/>
              </a:rPr>
              <a:t>GMMC · Демонстрационный проект · Условные данные</a:t>
            </a:r>
          </a:p>
        </p:txBody>
      </p:sp>
    </p:spTree>
  </p:cSld>
  <p:clrMapOvr>
    <a:masterClrMapping/>
  </p:clrMapOvr>
  <p:hf hdr="0" dt="0" ftr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userDrawn="1">
  <p:cSld name="07 Две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57200"/>
            <a:ext cx="10966399" cy="54864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2900">
                <a:solidFill>
                  <a:schemeClr val="tx1"/>
                </a:solidFill>
                <a:latin typeface="SB Sans Text Semibold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3" name="Колонка 1"/>
          <p:cNvSpPr>
            <a:spLocks noGrp="1"/>
          </p:cNvSpPr>
          <p:nvPr>
            <p:ph type="body" idx="1"/>
          </p:nvPr>
        </p:nvSpPr>
        <p:spPr>
          <a:xfrm>
            <a:off x="612648" y="1417320"/>
            <a:ext cx="5410048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1</a:t>
            </a:r>
          </a:p>
        </p:txBody>
      </p:sp>
      <p:sp>
        <p:nvSpPr>
          <p:cNvPr id="4" name="Колонка 2"/>
          <p:cNvSpPr>
            <a:spLocks noGrp="1"/>
          </p:cNvSpPr>
          <p:nvPr>
            <p:ph type="body" idx="2"/>
          </p:nvPr>
        </p:nvSpPr>
        <p:spPr>
          <a:xfrm>
            <a:off x="6169000" y="1417320"/>
            <a:ext cx="5410048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2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  <p:sp>
        <p:nvSpPr>
          <p:cNvPr id="91" name="Служебная подпись"/>
          <p:cNvSpPr/>
          <p:nvPr userDrawn="1"/>
        </p:nvSpPr>
        <p:spPr>
          <a:xfrm>
            <a:off x="612648" y="6455664"/>
            <a:ext cx="9875520" cy="237744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lang="ru-RU" sz="1050" dirty="0">
                <a:solidFill>
                  <a:schemeClr val="tx2"/>
                </a:solidFill>
                <a:latin typeface="SB Sans Text"/>
              </a:rPr>
              <a:t>GMMC · Демонстрационный проект · Условные данные</a:t>
            </a:r>
          </a:p>
        </p:txBody>
      </p:sp>
    </p:spTree>
  </p:cSld>
  <p:clrMapOvr>
    <a:masterClrMapping/>
  </p:clrMapOvr>
  <p:hf hdr="0" dt="0" ftr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cust" preserve="1" userDrawn="1">
  <p:cSld name="08 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57200"/>
            <a:ext cx="10966399" cy="54864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2900">
                <a:solidFill>
                  <a:schemeClr val="tx1"/>
                </a:solidFill>
                <a:latin typeface="SB Sans Text Semibold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3" name="Колонка 1"/>
          <p:cNvSpPr>
            <a:spLocks noGrp="1"/>
          </p:cNvSpPr>
          <p:nvPr>
            <p:ph type="body" idx="1"/>
          </p:nvPr>
        </p:nvSpPr>
        <p:spPr>
          <a:xfrm>
            <a:off x="612648" y="1417320"/>
            <a:ext cx="3557930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1</a:t>
            </a:r>
          </a:p>
        </p:txBody>
      </p:sp>
      <p:sp>
        <p:nvSpPr>
          <p:cNvPr id="4" name="Колонка 2"/>
          <p:cNvSpPr>
            <a:spLocks noGrp="1"/>
          </p:cNvSpPr>
          <p:nvPr>
            <p:ph type="body" idx="2"/>
          </p:nvPr>
        </p:nvSpPr>
        <p:spPr>
          <a:xfrm>
            <a:off x="4316882" y="1417320"/>
            <a:ext cx="3557930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2</a:t>
            </a:r>
          </a:p>
        </p:txBody>
      </p:sp>
      <p:sp>
        <p:nvSpPr>
          <p:cNvPr id="5" name="Колонка 3"/>
          <p:cNvSpPr>
            <a:spLocks noGrp="1"/>
          </p:cNvSpPr>
          <p:nvPr>
            <p:ph type="body" idx="3"/>
          </p:nvPr>
        </p:nvSpPr>
        <p:spPr>
          <a:xfrm>
            <a:off x="8021117" y="1417320"/>
            <a:ext cx="3557930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3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  <p:sp>
        <p:nvSpPr>
          <p:cNvPr id="91" name="Служебная подпись"/>
          <p:cNvSpPr/>
          <p:nvPr userDrawn="1"/>
        </p:nvSpPr>
        <p:spPr>
          <a:xfrm>
            <a:off x="612648" y="6455664"/>
            <a:ext cx="9875520" cy="237744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lang="ru-RU" sz="1050" dirty="0">
                <a:solidFill>
                  <a:schemeClr val="tx2"/>
                </a:solidFill>
                <a:latin typeface="SB Sans Text"/>
              </a:rPr>
              <a:t>GMMC · Демонстрационный проект · Условные данные</a:t>
            </a:r>
          </a:p>
        </p:txBody>
      </p:sp>
    </p:spTree>
  </p:cSld>
  <p:clrMapOvr>
    <a:masterClrMapping/>
  </p:clrMapOvr>
  <p:hf hdr="0" dt="0" ftr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cust" preserve="1" userDrawn="1">
  <p:cSld name="09 Четыре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57200"/>
            <a:ext cx="10966399" cy="54864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2900">
                <a:solidFill>
                  <a:schemeClr val="tx1"/>
                </a:solidFill>
                <a:latin typeface="SB Sans Text Semibold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3" name="Колонка 1"/>
          <p:cNvSpPr>
            <a:spLocks noGrp="1"/>
          </p:cNvSpPr>
          <p:nvPr>
            <p:ph type="body" idx="1"/>
          </p:nvPr>
        </p:nvSpPr>
        <p:spPr>
          <a:xfrm>
            <a:off x="612648" y="1417320"/>
            <a:ext cx="2631872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1</a:t>
            </a:r>
          </a:p>
        </p:txBody>
      </p:sp>
      <p:sp>
        <p:nvSpPr>
          <p:cNvPr id="4" name="Колонка 2"/>
          <p:cNvSpPr>
            <a:spLocks noGrp="1"/>
          </p:cNvSpPr>
          <p:nvPr>
            <p:ph type="body" idx="2"/>
          </p:nvPr>
        </p:nvSpPr>
        <p:spPr>
          <a:xfrm>
            <a:off x="3390824" y="1417320"/>
            <a:ext cx="2631872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2</a:t>
            </a:r>
          </a:p>
        </p:txBody>
      </p:sp>
      <p:sp>
        <p:nvSpPr>
          <p:cNvPr id="5" name="Колонка 3"/>
          <p:cNvSpPr>
            <a:spLocks noGrp="1"/>
          </p:cNvSpPr>
          <p:nvPr>
            <p:ph type="body" idx="3"/>
          </p:nvPr>
        </p:nvSpPr>
        <p:spPr>
          <a:xfrm>
            <a:off x="6169000" y="1417320"/>
            <a:ext cx="2631872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3</a:t>
            </a:r>
          </a:p>
        </p:txBody>
      </p:sp>
      <p:sp>
        <p:nvSpPr>
          <p:cNvPr id="6" name="Колонка 4"/>
          <p:cNvSpPr>
            <a:spLocks noGrp="1"/>
          </p:cNvSpPr>
          <p:nvPr>
            <p:ph type="body" idx="4"/>
          </p:nvPr>
        </p:nvSpPr>
        <p:spPr>
          <a:xfrm>
            <a:off x="8947175" y="1417320"/>
            <a:ext cx="2631872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4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  <p:sp>
        <p:nvSpPr>
          <p:cNvPr id="91" name="Служебная подпись"/>
          <p:cNvSpPr/>
          <p:nvPr userDrawn="1"/>
        </p:nvSpPr>
        <p:spPr>
          <a:xfrm>
            <a:off x="612648" y="6455664"/>
            <a:ext cx="9875520" cy="237744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lang="ru-RU" sz="1050" dirty="0">
                <a:solidFill>
                  <a:schemeClr val="tx2"/>
                </a:solidFill>
                <a:latin typeface="SB Sans Text"/>
              </a:rPr>
              <a:t>GMMC · Демонстрационный проект · Условные данные</a:t>
            </a:r>
          </a:p>
        </p:txBody>
      </p:sp>
    </p:spTree>
  </p:cSld>
  <p:clrMapOvr>
    <a:masterClrMapping/>
  </p:clrMapOvr>
  <p:hf hdr="0" dt="0" ftr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cust" preserve="1" userDrawn="1">
  <p:cSld name="10 Полноэкранный меди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480560"/>
            <a:ext cx="5852160" cy="91440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4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 dirty="0"/>
              <a:t>Заголовок поверх медиа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</p:spTree>
  </p:cSld>
  <p:clrMapOvr>
    <a:masterClrMapping/>
  </p:clrMapOvr>
  <p:hf hdr="0" dt="0" ftr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cust" preserve="1" userDrawn="1">
  <p:cSld name="11 Сетка фотокарточе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57200"/>
            <a:ext cx="10966399" cy="54864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2900">
                <a:solidFill>
                  <a:schemeClr val="tx1"/>
                </a:solidFill>
                <a:latin typeface="SB Sans Text Semibold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3" name="Фотография 1"/>
          <p:cNvSpPr>
            <a:spLocks noGrp="1"/>
          </p:cNvSpPr>
          <p:nvPr>
            <p:ph type="pic" idx="10"/>
          </p:nvPr>
        </p:nvSpPr>
        <p:spPr>
          <a:xfrm>
            <a:off x="1115568" y="1737360"/>
            <a:ext cx="1626032" cy="1645920"/>
          </a:xfrm>
          <a:prstGeom prst="rect">
            <a:avLst/>
          </a:prstGeom>
          <a:solidFill>
            <a:schemeClr val="accent1">
              <a:alpha val="7000"/>
            </a:schemeClr>
          </a:solidFill>
          <a:ln w="9525">
            <a:solidFill>
              <a:schemeClr val="accent1">
                <a:alpha val="45000"/>
              </a:schemeClr>
            </a:solidFill>
            <a:prstDash val="dash"/>
          </a:ln>
        </p:spPr>
        <p:txBody>
          <a:bodyPr wrap="square" lIns="0" tIns="0" rIns="0" bIns="0" rtlCol="0" anchor="t">
            <a:noAutofit/>
          </a:bodyPr>
          <a:lstStyle>
            <a:lvl1pPr algn="ctr">
              <a:lnSpc>
                <a:spcPct val="100000"/>
              </a:lnSpc>
              <a:buNone/>
              <a:defRPr sz="1050" spc="100" cap="all">
                <a:solidFill>
                  <a:schemeClr val="tx2"/>
                </a:solidFill>
                <a:latin typeface="SB Sans Text Medium"/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4" name="Фотография 2"/>
          <p:cNvSpPr>
            <a:spLocks noGrp="1"/>
          </p:cNvSpPr>
          <p:nvPr>
            <p:ph type="pic" idx="11"/>
          </p:nvPr>
        </p:nvSpPr>
        <p:spPr>
          <a:xfrm>
            <a:off x="3893744" y="1737360"/>
            <a:ext cx="1626032" cy="1645920"/>
          </a:xfrm>
          <a:prstGeom prst="rect">
            <a:avLst/>
          </a:prstGeom>
          <a:solidFill>
            <a:schemeClr val="accent1">
              <a:alpha val="7000"/>
            </a:schemeClr>
          </a:solidFill>
          <a:ln w="9525">
            <a:solidFill>
              <a:schemeClr val="accent1">
                <a:alpha val="45000"/>
              </a:schemeClr>
            </a:solidFill>
            <a:prstDash val="dash"/>
          </a:ln>
        </p:spPr>
        <p:txBody>
          <a:bodyPr wrap="square" lIns="0" tIns="0" rIns="0" bIns="0" rtlCol="0" anchor="t">
            <a:noAutofit/>
          </a:bodyPr>
          <a:lstStyle>
            <a:lvl1pPr algn="ctr">
              <a:lnSpc>
                <a:spcPct val="100000"/>
              </a:lnSpc>
              <a:buNone/>
              <a:defRPr sz="1050" spc="100" cap="all">
                <a:solidFill>
                  <a:schemeClr val="tx2"/>
                </a:solidFill>
                <a:latin typeface="SB Sans Text Medium"/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5" name="Фотография 3"/>
          <p:cNvSpPr>
            <a:spLocks noGrp="1"/>
          </p:cNvSpPr>
          <p:nvPr>
            <p:ph type="pic" idx="12"/>
          </p:nvPr>
        </p:nvSpPr>
        <p:spPr>
          <a:xfrm>
            <a:off x="6671920" y="1737360"/>
            <a:ext cx="1626032" cy="1645920"/>
          </a:xfrm>
          <a:prstGeom prst="rect">
            <a:avLst/>
          </a:prstGeom>
          <a:solidFill>
            <a:schemeClr val="accent1">
              <a:alpha val="7000"/>
            </a:schemeClr>
          </a:solidFill>
          <a:ln w="9525">
            <a:solidFill>
              <a:schemeClr val="accent1">
                <a:alpha val="45000"/>
              </a:schemeClr>
            </a:solidFill>
            <a:prstDash val="dash"/>
          </a:ln>
        </p:spPr>
        <p:txBody>
          <a:bodyPr wrap="square" lIns="0" tIns="0" rIns="0" bIns="0" rtlCol="0" anchor="t">
            <a:noAutofit/>
          </a:bodyPr>
          <a:lstStyle>
            <a:lvl1pPr algn="ctr">
              <a:lnSpc>
                <a:spcPct val="100000"/>
              </a:lnSpc>
              <a:buNone/>
              <a:defRPr sz="1050" spc="100" cap="all">
                <a:solidFill>
                  <a:schemeClr val="tx2"/>
                </a:solidFill>
                <a:latin typeface="SB Sans Text Medium"/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6" name="Фотография 4"/>
          <p:cNvSpPr>
            <a:spLocks noGrp="1"/>
          </p:cNvSpPr>
          <p:nvPr>
            <p:ph type="pic" idx="13"/>
          </p:nvPr>
        </p:nvSpPr>
        <p:spPr>
          <a:xfrm>
            <a:off x="9450095" y="1737360"/>
            <a:ext cx="1626032" cy="1645920"/>
          </a:xfrm>
          <a:prstGeom prst="rect">
            <a:avLst/>
          </a:prstGeom>
          <a:solidFill>
            <a:schemeClr val="accent1">
              <a:alpha val="7000"/>
            </a:schemeClr>
          </a:solidFill>
          <a:ln w="9525">
            <a:solidFill>
              <a:schemeClr val="accent1">
                <a:alpha val="45000"/>
              </a:schemeClr>
            </a:solidFill>
            <a:prstDash val="dash"/>
          </a:ln>
        </p:spPr>
        <p:txBody>
          <a:bodyPr wrap="square" lIns="0" tIns="0" rIns="0" bIns="0" rtlCol="0" anchor="t">
            <a:noAutofit/>
          </a:bodyPr>
          <a:lstStyle>
            <a:lvl1pPr algn="ctr">
              <a:lnSpc>
                <a:spcPct val="100000"/>
              </a:lnSpc>
              <a:buNone/>
              <a:defRPr sz="1050" spc="100" cap="all">
                <a:solidFill>
                  <a:schemeClr val="tx2"/>
                </a:solidFill>
                <a:latin typeface="SB Sans Text Medium"/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7" name="Фотография 5"/>
          <p:cNvSpPr>
            <a:spLocks noGrp="1"/>
          </p:cNvSpPr>
          <p:nvPr>
            <p:ph type="pic" idx="14"/>
          </p:nvPr>
        </p:nvSpPr>
        <p:spPr>
          <a:xfrm>
            <a:off x="1115568" y="4005072"/>
            <a:ext cx="1626032" cy="1645920"/>
          </a:xfrm>
          <a:prstGeom prst="rect">
            <a:avLst/>
          </a:prstGeom>
          <a:solidFill>
            <a:schemeClr val="accent1">
              <a:alpha val="7000"/>
            </a:schemeClr>
          </a:solidFill>
          <a:ln w="9525">
            <a:solidFill>
              <a:schemeClr val="accent1">
                <a:alpha val="45000"/>
              </a:schemeClr>
            </a:solidFill>
            <a:prstDash val="dash"/>
          </a:ln>
        </p:spPr>
        <p:txBody>
          <a:bodyPr wrap="square" lIns="0" tIns="0" rIns="0" bIns="0" rtlCol="0" anchor="t">
            <a:noAutofit/>
          </a:bodyPr>
          <a:lstStyle>
            <a:lvl1pPr algn="ctr">
              <a:lnSpc>
                <a:spcPct val="100000"/>
              </a:lnSpc>
              <a:buNone/>
              <a:defRPr sz="1050" spc="100" cap="all">
                <a:solidFill>
                  <a:schemeClr val="tx2"/>
                </a:solidFill>
                <a:latin typeface="SB Sans Text Medium"/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8" name="Фотография 6"/>
          <p:cNvSpPr>
            <a:spLocks noGrp="1"/>
          </p:cNvSpPr>
          <p:nvPr>
            <p:ph type="pic" idx="15"/>
          </p:nvPr>
        </p:nvSpPr>
        <p:spPr>
          <a:xfrm>
            <a:off x="3893744" y="4005072"/>
            <a:ext cx="1626032" cy="1645920"/>
          </a:xfrm>
          <a:prstGeom prst="rect">
            <a:avLst/>
          </a:prstGeom>
          <a:solidFill>
            <a:schemeClr val="accent1">
              <a:alpha val="7000"/>
            </a:schemeClr>
          </a:solidFill>
          <a:ln w="9525">
            <a:solidFill>
              <a:schemeClr val="accent1">
                <a:alpha val="45000"/>
              </a:schemeClr>
            </a:solidFill>
            <a:prstDash val="dash"/>
          </a:ln>
        </p:spPr>
        <p:txBody>
          <a:bodyPr wrap="square" lIns="0" tIns="0" rIns="0" bIns="0" rtlCol="0" anchor="t">
            <a:noAutofit/>
          </a:bodyPr>
          <a:lstStyle>
            <a:lvl1pPr algn="ctr">
              <a:lnSpc>
                <a:spcPct val="100000"/>
              </a:lnSpc>
              <a:buNone/>
              <a:defRPr sz="1050" spc="100" cap="all">
                <a:solidFill>
                  <a:schemeClr val="tx2"/>
                </a:solidFill>
                <a:latin typeface="SB Sans Text Medium"/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9" name="Фотография 7"/>
          <p:cNvSpPr>
            <a:spLocks noGrp="1"/>
          </p:cNvSpPr>
          <p:nvPr>
            <p:ph type="pic" idx="16"/>
          </p:nvPr>
        </p:nvSpPr>
        <p:spPr>
          <a:xfrm>
            <a:off x="6671920" y="4005072"/>
            <a:ext cx="1626032" cy="1645920"/>
          </a:xfrm>
          <a:prstGeom prst="rect">
            <a:avLst/>
          </a:prstGeom>
          <a:solidFill>
            <a:schemeClr val="accent1">
              <a:alpha val="7000"/>
            </a:schemeClr>
          </a:solidFill>
          <a:ln w="9525">
            <a:solidFill>
              <a:schemeClr val="accent1">
                <a:alpha val="45000"/>
              </a:schemeClr>
            </a:solidFill>
            <a:prstDash val="dash"/>
          </a:ln>
        </p:spPr>
        <p:txBody>
          <a:bodyPr wrap="square" lIns="0" tIns="0" rIns="0" bIns="0" rtlCol="0" anchor="t">
            <a:noAutofit/>
          </a:bodyPr>
          <a:lstStyle>
            <a:lvl1pPr algn="ctr">
              <a:lnSpc>
                <a:spcPct val="100000"/>
              </a:lnSpc>
              <a:buNone/>
              <a:defRPr sz="1050" spc="100" cap="all">
                <a:solidFill>
                  <a:schemeClr val="tx2"/>
                </a:solidFill>
                <a:latin typeface="SB Sans Text Medium"/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10" name="Фотография 8"/>
          <p:cNvSpPr>
            <a:spLocks noGrp="1"/>
          </p:cNvSpPr>
          <p:nvPr>
            <p:ph type="pic" idx="17"/>
          </p:nvPr>
        </p:nvSpPr>
        <p:spPr>
          <a:xfrm>
            <a:off x="9450095" y="4005072"/>
            <a:ext cx="1626032" cy="1645920"/>
          </a:xfrm>
          <a:prstGeom prst="rect">
            <a:avLst/>
          </a:prstGeom>
          <a:solidFill>
            <a:schemeClr val="accent1">
              <a:alpha val="7000"/>
            </a:schemeClr>
          </a:solidFill>
          <a:ln w="9525">
            <a:solidFill>
              <a:schemeClr val="accent1">
                <a:alpha val="45000"/>
              </a:schemeClr>
            </a:solidFill>
            <a:prstDash val="dash"/>
          </a:ln>
        </p:spPr>
        <p:txBody>
          <a:bodyPr wrap="square" lIns="0" tIns="0" rIns="0" bIns="0" rtlCol="0" anchor="t">
            <a:noAutofit/>
          </a:bodyPr>
          <a:lstStyle>
            <a:lvl1pPr algn="ctr">
              <a:lnSpc>
                <a:spcPct val="100000"/>
              </a:lnSpc>
              <a:buNone/>
              <a:defRPr sz="1050" spc="100" cap="all">
                <a:solidFill>
                  <a:schemeClr val="tx2"/>
                </a:solidFill>
                <a:latin typeface="SB Sans Text Medium"/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  <p:sp>
        <p:nvSpPr>
          <p:cNvPr id="91" name="Служебная подпись"/>
          <p:cNvSpPr/>
          <p:nvPr userDrawn="1"/>
        </p:nvSpPr>
        <p:spPr>
          <a:xfrm>
            <a:off x="612648" y="6455664"/>
            <a:ext cx="9875520" cy="237744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lang="ru-RU" sz="1050" dirty="0">
                <a:solidFill>
                  <a:schemeClr val="tx2"/>
                </a:solidFill>
                <a:latin typeface="SB Sans Text"/>
              </a:rPr>
              <a:t>GMMC · Демонстрационный проект · Условные данные</a:t>
            </a:r>
          </a:p>
        </p:txBody>
      </p:sp>
    </p:spTree>
  </p:cSld>
  <p:clrMapOvr>
    <a:masterClrMapping/>
  </p:clrMapOvr>
  <p:hf hdr="0" dt="0" ftr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cust" preserve="1" userDrawn="1">
  <p:cSld name="12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2926080"/>
            <a:ext cx="7680960" cy="118872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04000"/>
              </a:lnSpc>
              <a:buNone/>
              <a:defRPr sz="48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 dirty="0"/>
              <a:t>Обсудим ваши задачи</a:t>
            </a:r>
          </a:p>
        </p:txBody>
      </p:sp>
      <p:sp>
        <p:nvSpPr>
          <p:cNvPr id="3" name="Контакты"/>
          <p:cNvSpPr>
            <a:spLocks noGrp="1"/>
          </p:cNvSpPr>
          <p:nvPr>
            <p:ph type="body" idx="1"/>
          </p:nvPr>
        </p:nvSpPr>
        <p:spPr>
          <a:xfrm>
            <a:off x="612648" y="4297680"/>
            <a:ext cx="6766560" cy="82296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2000">
                <a:solidFill>
                  <a:schemeClr val="tx2"/>
                </a:solidFill>
                <a:latin typeface="SB Sans Text"/>
              </a:defRPr>
            </a:lvl1pPr>
          </a:lstStyle>
          <a:p>
            <a:r>
              <a:rPr lang="ru-RU" dirty="0"/>
              <a:t>Команда и контакты</a:t>
            </a:r>
          </a:p>
        </p:txBody>
      </p:sp>
    </p:spTree>
  </p:cSld>
  <p:clrMapOvr>
    <a:masterClrMapping/>
  </p:clrMapOvr>
  <p:hf hdr="0" dt="0" ftr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userDrawn="1">
  <p:cSld name="01 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  <p:sp>
        <p:nvSpPr>
          <p:cNvPr id="91" name="Служебная подпись"/>
          <p:cNvSpPr/>
          <p:nvPr userDrawn="1"/>
        </p:nvSpPr>
        <p:spPr>
          <a:xfrm>
            <a:off x="612648" y="6455664"/>
            <a:ext cx="9875520" cy="237744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lang="ru-RU" sz="1050" dirty="0">
                <a:solidFill>
                  <a:schemeClr val="tx2"/>
                </a:solidFill>
                <a:latin typeface="SB Sans Text"/>
              </a:rPr>
              <a:t>GMMC · Демонстрационный проект · Условные данные</a:t>
            </a:r>
          </a:p>
        </p:txBody>
      </p:sp>
    </p:spTree>
  </p:cSld>
  <p:clrMapOvr>
    <a:masterClrMapping/>
  </p:clrMapOvr>
  <p:hf hdr="0" dt="0" ftr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userDrawn="1">
  <p:cSld name="02 Облож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ctrTitle"/>
          </p:nvPr>
        </p:nvSpPr>
        <p:spPr>
          <a:xfrm>
            <a:off x="612648" y="2487168"/>
            <a:ext cx="6400800" cy="1975104"/>
          </a:xfrm>
          <a:prstGeom prst="rect">
            <a:avLst/>
          </a:prstGeom>
        </p:spPr>
        <p:txBody>
          <a:bodyPr wrap="square" lIns="0" tIns="0" rIns="0" bIns="0" rtlCol="0" anchor="b">
            <a:noAutofit/>
          </a:bodyPr>
          <a:lstStyle>
            <a:lvl1pPr algn="l">
              <a:lnSpc>
                <a:spcPct val="102000"/>
              </a:lnSpc>
              <a:buNone/>
              <a:defRPr sz="6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 dirty="0"/>
              <a:t>Название презентации</a:t>
            </a:r>
          </a:p>
        </p:txBody>
      </p:sp>
      <p:sp>
        <p:nvSpPr>
          <p:cNvPr id="3" name="Подзаголовок"/>
          <p:cNvSpPr>
            <a:spLocks noGrp="1"/>
          </p:cNvSpPr>
          <p:nvPr>
            <p:ph type="subTitle" idx="1"/>
          </p:nvPr>
        </p:nvSpPr>
        <p:spPr>
          <a:xfrm>
            <a:off x="612648" y="4553712"/>
            <a:ext cx="5852160" cy="91440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2000">
                <a:solidFill>
                  <a:schemeClr val="tx2"/>
                </a:solidFill>
                <a:latin typeface="SB Sans Text"/>
              </a:defRPr>
            </a:lvl1pPr>
          </a:lstStyle>
          <a:p>
            <a:r>
              <a:rPr lang="ru-RU" dirty="0"/>
              <a:t>Подзаголовок или дата</a:t>
            </a:r>
          </a:p>
        </p:txBody>
      </p:sp>
    </p:spTree>
  </p:cSld>
  <p:clrMapOvr>
    <a:masterClrMapping/>
  </p:clrMapOvr>
  <p:hf hdr="0" dt="0" ftr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userDrawn="1">
  <p:cSld name="03 Разде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раздела"/>
          <p:cNvSpPr>
            <a:spLocks noGrp="1"/>
          </p:cNvSpPr>
          <p:nvPr>
            <p:ph type="body" idx="1"/>
          </p:nvPr>
        </p:nvSpPr>
        <p:spPr>
          <a:xfrm>
            <a:off x="612648" y="2487168"/>
            <a:ext cx="10966399" cy="384048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00000"/>
              </a:lnSpc>
              <a:buNone/>
              <a:defRPr sz="1600" spc="120" cap="all">
                <a:solidFill>
                  <a:schemeClr val="accent1"/>
                </a:solidFill>
                <a:latin typeface="SB Sans Text Medium"/>
              </a:defRPr>
            </a:lvl1pPr>
          </a:lstStyle>
          <a:p>
            <a:r>
              <a:rPr lang="ru-RU" dirty="0"/>
              <a:t>Раздел 01</a:t>
            </a:r>
          </a:p>
        </p:txBody>
      </p:sp>
      <p:sp>
        <p:nvSpPr>
          <p:cNvPr id="3" name="Заголовок"/>
          <p:cNvSpPr>
            <a:spLocks noGrp="1"/>
          </p:cNvSpPr>
          <p:nvPr>
            <p:ph type="title"/>
          </p:nvPr>
        </p:nvSpPr>
        <p:spPr>
          <a:xfrm>
            <a:off x="612648" y="2907792"/>
            <a:ext cx="6400800" cy="164592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04000"/>
              </a:lnSpc>
              <a:buNone/>
              <a:defRPr sz="48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 dirty="0"/>
              <a:t>Название раздела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</p:spTree>
  </p:cSld>
  <p:clrMapOvr>
    <a:masterClrMapping/>
  </p:clrMapOvr>
  <p:hf hdr="0" dt="0" ftr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userDrawn="1">
  <p:cSld name="04 Заголовок в 1 строк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57200"/>
            <a:ext cx="10966399" cy="54864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2900">
                <a:solidFill>
                  <a:schemeClr val="tx1"/>
                </a:solidFill>
                <a:latin typeface="SB Sans Text Semibold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3" name="Содержание"/>
          <p:cNvSpPr>
            <a:spLocks noGrp="1"/>
          </p:cNvSpPr>
          <p:nvPr>
            <p:ph type="body" idx="1"/>
          </p:nvPr>
        </p:nvSpPr>
        <p:spPr>
          <a:xfrm>
            <a:off x="612648" y="1207008"/>
            <a:ext cx="10966399" cy="5065776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2000"/>
              </a:lnSpc>
              <a:buNone/>
              <a:defRPr sz="15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Содержание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  <p:sp>
        <p:nvSpPr>
          <p:cNvPr id="91" name="Служебная подпись"/>
          <p:cNvSpPr/>
          <p:nvPr userDrawn="1"/>
        </p:nvSpPr>
        <p:spPr>
          <a:xfrm>
            <a:off x="612648" y="6455664"/>
            <a:ext cx="9875520" cy="237744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lang="ru-RU" sz="1050" dirty="0">
                <a:solidFill>
                  <a:schemeClr val="tx2"/>
                </a:solidFill>
                <a:latin typeface="SB Sans Text"/>
              </a:rPr>
              <a:t>GMMC · Демонстрационный проект · Условные данные</a:t>
            </a:r>
          </a:p>
        </p:txBody>
      </p:sp>
    </p:spTree>
  </p:cSld>
  <p:clrMapOvr>
    <a:masterClrMapping/>
  </p:clrMapOvr>
  <p:hf hdr="0" dt="0" ftr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userDrawn="1">
  <p:cSld name="05 Заголовок в 2 стро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57200"/>
            <a:ext cx="10966399" cy="106070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2900">
                <a:solidFill>
                  <a:schemeClr val="tx1"/>
                </a:solidFill>
                <a:latin typeface="SB Sans Text Semibold"/>
              </a:defRPr>
            </a:lvl1pPr>
          </a:lstStyle>
          <a:p>
            <a:r>
              <a:rPr lang="ru-RU" dirty="0"/>
              <a:t>Заголовок слайда в две строки</a:t>
            </a:r>
          </a:p>
        </p:txBody>
      </p:sp>
      <p:sp>
        <p:nvSpPr>
          <p:cNvPr id="3" name="Содержание"/>
          <p:cNvSpPr>
            <a:spLocks noGrp="1"/>
          </p:cNvSpPr>
          <p:nvPr>
            <p:ph type="body" idx="1"/>
          </p:nvPr>
        </p:nvSpPr>
        <p:spPr>
          <a:xfrm>
            <a:off x="612648" y="1719072"/>
            <a:ext cx="10966399" cy="4553712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2000"/>
              </a:lnSpc>
              <a:buNone/>
              <a:defRPr sz="15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Содержание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  <p:sp>
        <p:nvSpPr>
          <p:cNvPr id="91" name="Служебная подпись"/>
          <p:cNvSpPr/>
          <p:nvPr userDrawn="1"/>
        </p:nvSpPr>
        <p:spPr>
          <a:xfrm>
            <a:off x="612648" y="6455664"/>
            <a:ext cx="9875520" cy="237744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lang="ru-RU" sz="1050" dirty="0">
                <a:solidFill>
                  <a:schemeClr val="tx2"/>
                </a:solidFill>
                <a:latin typeface="SB Sans Text"/>
              </a:rPr>
              <a:t>GMMC · Демонстрационный проект · Условные данные</a:t>
            </a:r>
          </a:p>
        </p:txBody>
      </p:sp>
    </p:spTree>
  </p:cSld>
  <p:clrMapOvr>
    <a:masterClrMapping/>
  </p:clrMapOvr>
  <p:hf hdr="0" dt="0" ftr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userDrawn="1">
  <p:cSld name="06 Заголовок и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57200"/>
            <a:ext cx="10966399" cy="54864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2900">
                <a:solidFill>
                  <a:schemeClr val="tx1"/>
                </a:solidFill>
                <a:latin typeface="SB Sans Text Semibold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3" name="Подзаголовок"/>
          <p:cNvSpPr>
            <a:spLocks noGrp="1"/>
          </p:cNvSpPr>
          <p:nvPr>
            <p:ph type="body" idx="1"/>
          </p:nvPr>
        </p:nvSpPr>
        <p:spPr>
          <a:xfrm>
            <a:off x="612648" y="1024128"/>
            <a:ext cx="9692640" cy="36576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2000"/>
              </a:lnSpc>
              <a:buNone/>
              <a:defRPr sz="1500">
                <a:solidFill>
                  <a:schemeClr val="tx2"/>
                </a:solidFill>
                <a:latin typeface="SB Sans Text"/>
              </a:defRPr>
            </a:lvl1pPr>
          </a:lstStyle>
          <a:p>
            <a:r>
              <a:rPr lang="ru-RU" dirty="0"/>
              <a:t>Подзаголовок — уточнение к заголовку</a:t>
            </a:r>
          </a:p>
        </p:txBody>
      </p:sp>
      <p:sp>
        <p:nvSpPr>
          <p:cNvPr id="4" name="Содержание"/>
          <p:cNvSpPr>
            <a:spLocks noGrp="1"/>
          </p:cNvSpPr>
          <p:nvPr>
            <p:ph type="body" idx="2"/>
          </p:nvPr>
        </p:nvSpPr>
        <p:spPr>
          <a:xfrm>
            <a:off x="612648" y="1517904"/>
            <a:ext cx="10966399" cy="475488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2000"/>
              </a:lnSpc>
              <a:buNone/>
              <a:defRPr sz="15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Содержание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  <p:sp>
        <p:nvSpPr>
          <p:cNvPr id="91" name="Служебная подпись"/>
          <p:cNvSpPr/>
          <p:nvPr userDrawn="1"/>
        </p:nvSpPr>
        <p:spPr>
          <a:xfrm>
            <a:off x="612648" y="6455664"/>
            <a:ext cx="9875520" cy="237744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lang="ru-RU" sz="1050" dirty="0">
                <a:solidFill>
                  <a:schemeClr val="tx2"/>
                </a:solidFill>
                <a:latin typeface="SB Sans Text"/>
              </a:rPr>
              <a:t>GMMC · Демонстрационный проект · Условные данные</a:t>
            </a:r>
          </a:p>
        </p:txBody>
      </p:sp>
    </p:spTree>
  </p:cSld>
  <p:clrMapOvr>
    <a:masterClrMapping/>
  </p:clrMapOvr>
  <p:hf hdr="0" dt="0" ftr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userDrawn="1">
  <p:cSld name="07 Две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57200"/>
            <a:ext cx="10966399" cy="54864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2900">
                <a:solidFill>
                  <a:schemeClr val="tx1"/>
                </a:solidFill>
                <a:latin typeface="SB Sans Text Semibold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3" name="Колонка 1"/>
          <p:cNvSpPr>
            <a:spLocks noGrp="1"/>
          </p:cNvSpPr>
          <p:nvPr>
            <p:ph type="body" idx="1"/>
          </p:nvPr>
        </p:nvSpPr>
        <p:spPr>
          <a:xfrm>
            <a:off x="612648" y="1417320"/>
            <a:ext cx="5410048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1</a:t>
            </a:r>
          </a:p>
        </p:txBody>
      </p:sp>
      <p:sp>
        <p:nvSpPr>
          <p:cNvPr id="4" name="Колонка 2"/>
          <p:cNvSpPr>
            <a:spLocks noGrp="1"/>
          </p:cNvSpPr>
          <p:nvPr>
            <p:ph type="body" idx="2"/>
          </p:nvPr>
        </p:nvSpPr>
        <p:spPr>
          <a:xfrm>
            <a:off x="6169000" y="1417320"/>
            <a:ext cx="5410048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2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  <p:sp>
        <p:nvSpPr>
          <p:cNvPr id="91" name="Служебная подпись"/>
          <p:cNvSpPr/>
          <p:nvPr userDrawn="1"/>
        </p:nvSpPr>
        <p:spPr>
          <a:xfrm>
            <a:off x="612648" y="6455664"/>
            <a:ext cx="9875520" cy="237744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lang="ru-RU" sz="1050" dirty="0">
                <a:solidFill>
                  <a:schemeClr val="tx2"/>
                </a:solidFill>
                <a:latin typeface="SB Sans Text"/>
              </a:rPr>
              <a:t>GMMC · Демонстрационный проект · Условные данные</a:t>
            </a:r>
          </a:p>
        </p:txBody>
      </p:sp>
    </p:spTree>
  </p:cSld>
  <p:clrMapOvr>
    <a:masterClrMapping/>
  </p:clrMapOvr>
  <p:hf hdr="0" dt="0" ftr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cust" preserve="1" userDrawn="1">
  <p:cSld name="08 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57200"/>
            <a:ext cx="10966399" cy="54864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2900">
                <a:solidFill>
                  <a:schemeClr val="tx1"/>
                </a:solidFill>
                <a:latin typeface="SB Sans Text Semibold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3" name="Колонка 1"/>
          <p:cNvSpPr>
            <a:spLocks noGrp="1"/>
          </p:cNvSpPr>
          <p:nvPr>
            <p:ph type="body" idx="1"/>
          </p:nvPr>
        </p:nvSpPr>
        <p:spPr>
          <a:xfrm>
            <a:off x="612648" y="1417320"/>
            <a:ext cx="3557930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1</a:t>
            </a:r>
          </a:p>
        </p:txBody>
      </p:sp>
      <p:sp>
        <p:nvSpPr>
          <p:cNvPr id="4" name="Колонка 2"/>
          <p:cNvSpPr>
            <a:spLocks noGrp="1"/>
          </p:cNvSpPr>
          <p:nvPr>
            <p:ph type="body" idx="2"/>
          </p:nvPr>
        </p:nvSpPr>
        <p:spPr>
          <a:xfrm>
            <a:off x="4316882" y="1417320"/>
            <a:ext cx="3557930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2</a:t>
            </a:r>
          </a:p>
        </p:txBody>
      </p:sp>
      <p:sp>
        <p:nvSpPr>
          <p:cNvPr id="5" name="Колонка 3"/>
          <p:cNvSpPr>
            <a:spLocks noGrp="1"/>
          </p:cNvSpPr>
          <p:nvPr>
            <p:ph type="body" idx="3"/>
          </p:nvPr>
        </p:nvSpPr>
        <p:spPr>
          <a:xfrm>
            <a:off x="8021117" y="1417320"/>
            <a:ext cx="3557930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3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  <p:sp>
        <p:nvSpPr>
          <p:cNvPr id="91" name="Служебная подпись"/>
          <p:cNvSpPr/>
          <p:nvPr userDrawn="1"/>
        </p:nvSpPr>
        <p:spPr>
          <a:xfrm>
            <a:off x="612648" y="6455664"/>
            <a:ext cx="9875520" cy="237744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lang="ru-RU" sz="1050" dirty="0">
                <a:solidFill>
                  <a:schemeClr val="tx2"/>
                </a:solidFill>
                <a:latin typeface="SB Sans Text"/>
              </a:rPr>
              <a:t>GMMC · Демонстрационный проект · Условные данные</a:t>
            </a:r>
          </a:p>
        </p:txBody>
      </p:sp>
    </p:spTree>
  </p:cSld>
  <p:clrMapOvr>
    <a:masterClrMapping/>
  </p:clrMapOvr>
  <p:hf hdr="0" dt="0" ftr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cust" preserve="1" userDrawn="1">
  <p:cSld name="09 Четыре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57200"/>
            <a:ext cx="10966399" cy="54864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2900">
                <a:solidFill>
                  <a:schemeClr val="tx1"/>
                </a:solidFill>
                <a:latin typeface="SB Sans Text Semibold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3" name="Колонка 1"/>
          <p:cNvSpPr>
            <a:spLocks noGrp="1"/>
          </p:cNvSpPr>
          <p:nvPr>
            <p:ph type="body" idx="1"/>
          </p:nvPr>
        </p:nvSpPr>
        <p:spPr>
          <a:xfrm>
            <a:off x="612648" y="1417320"/>
            <a:ext cx="2631872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1</a:t>
            </a:r>
          </a:p>
        </p:txBody>
      </p:sp>
      <p:sp>
        <p:nvSpPr>
          <p:cNvPr id="4" name="Колонка 2"/>
          <p:cNvSpPr>
            <a:spLocks noGrp="1"/>
          </p:cNvSpPr>
          <p:nvPr>
            <p:ph type="body" idx="2"/>
          </p:nvPr>
        </p:nvSpPr>
        <p:spPr>
          <a:xfrm>
            <a:off x="3390824" y="1417320"/>
            <a:ext cx="2631872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2</a:t>
            </a:r>
          </a:p>
        </p:txBody>
      </p:sp>
      <p:sp>
        <p:nvSpPr>
          <p:cNvPr id="5" name="Колонка 3"/>
          <p:cNvSpPr>
            <a:spLocks noGrp="1"/>
          </p:cNvSpPr>
          <p:nvPr>
            <p:ph type="body" idx="3"/>
          </p:nvPr>
        </p:nvSpPr>
        <p:spPr>
          <a:xfrm>
            <a:off x="6169000" y="1417320"/>
            <a:ext cx="2631872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3</a:t>
            </a:r>
          </a:p>
        </p:txBody>
      </p:sp>
      <p:sp>
        <p:nvSpPr>
          <p:cNvPr id="6" name="Колонка 4"/>
          <p:cNvSpPr>
            <a:spLocks noGrp="1"/>
          </p:cNvSpPr>
          <p:nvPr>
            <p:ph type="body" idx="4"/>
          </p:nvPr>
        </p:nvSpPr>
        <p:spPr>
          <a:xfrm>
            <a:off x="8947175" y="1417320"/>
            <a:ext cx="2631872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4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  <p:sp>
        <p:nvSpPr>
          <p:cNvPr id="91" name="Служебная подпись"/>
          <p:cNvSpPr/>
          <p:nvPr userDrawn="1"/>
        </p:nvSpPr>
        <p:spPr>
          <a:xfrm>
            <a:off x="612648" y="6455664"/>
            <a:ext cx="9875520" cy="237744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lang="ru-RU" sz="1050" dirty="0">
                <a:solidFill>
                  <a:schemeClr val="tx2"/>
                </a:solidFill>
                <a:latin typeface="SB Sans Text"/>
              </a:rPr>
              <a:t>GMMC · Демонстрационный проект · Условные данные</a:t>
            </a:r>
          </a:p>
        </p:txBody>
      </p:sp>
    </p:spTree>
  </p:cSld>
  <p:clrMapOvr>
    <a:masterClrMapping/>
  </p:clrMapOvr>
  <p:hf hdr="0" dt="0" ftr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cust" preserve="1" userDrawn="1">
  <p:cSld name="10 Полноэкранный меди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480560"/>
            <a:ext cx="5852160" cy="91440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4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 dirty="0"/>
              <a:t>Заголовок поверх медиа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</p:spTree>
  </p:cSld>
  <p:clrMapOvr>
    <a:masterClrMapping/>
  </p:clrMapOvr>
  <p:hf hdr="0" dt="0" ftr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cust" preserve="1" userDrawn="1">
  <p:cSld name="11 Сетка фотокарточе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57200"/>
            <a:ext cx="10966399" cy="54864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2900">
                <a:solidFill>
                  <a:schemeClr val="tx1"/>
                </a:solidFill>
                <a:latin typeface="SB Sans Text Semibold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3" name="Фотография 1"/>
          <p:cNvSpPr>
            <a:spLocks noGrp="1"/>
          </p:cNvSpPr>
          <p:nvPr>
            <p:ph type="pic" idx="10"/>
          </p:nvPr>
        </p:nvSpPr>
        <p:spPr>
          <a:xfrm>
            <a:off x="1115568" y="1737360"/>
            <a:ext cx="1626032" cy="1645920"/>
          </a:xfrm>
          <a:prstGeom prst="rect">
            <a:avLst/>
          </a:prstGeom>
          <a:solidFill>
            <a:schemeClr val="accent1">
              <a:alpha val="7000"/>
            </a:schemeClr>
          </a:solidFill>
          <a:ln w="9525">
            <a:solidFill>
              <a:schemeClr val="accent1">
                <a:alpha val="45000"/>
              </a:schemeClr>
            </a:solidFill>
            <a:prstDash val="dash"/>
          </a:ln>
        </p:spPr>
        <p:txBody>
          <a:bodyPr wrap="square" lIns="0" tIns="0" rIns="0" bIns="0" rtlCol="0" anchor="t">
            <a:noAutofit/>
          </a:bodyPr>
          <a:lstStyle>
            <a:lvl1pPr algn="ctr">
              <a:lnSpc>
                <a:spcPct val="100000"/>
              </a:lnSpc>
              <a:buNone/>
              <a:defRPr sz="1050" spc="100" cap="all">
                <a:solidFill>
                  <a:schemeClr val="tx2"/>
                </a:solidFill>
                <a:latin typeface="SB Sans Text Medium"/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4" name="Фотография 2"/>
          <p:cNvSpPr>
            <a:spLocks noGrp="1"/>
          </p:cNvSpPr>
          <p:nvPr>
            <p:ph type="pic" idx="11"/>
          </p:nvPr>
        </p:nvSpPr>
        <p:spPr>
          <a:xfrm>
            <a:off x="3893744" y="1737360"/>
            <a:ext cx="1626032" cy="1645920"/>
          </a:xfrm>
          <a:prstGeom prst="rect">
            <a:avLst/>
          </a:prstGeom>
          <a:solidFill>
            <a:schemeClr val="accent1">
              <a:alpha val="7000"/>
            </a:schemeClr>
          </a:solidFill>
          <a:ln w="9525">
            <a:solidFill>
              <a:schemeClr val="accent1">
                <a:alpha val="45000"/>
              </a:schemeClr>
            </a:solidFill>
            <a:prstDash val="dash"/>
          </a:ln>
        </p:spPr>
        <p:txBody>
          <a:bodyPr wrap="square" lIns="0" tIns="0" rIns="0" bIns="0" rtlCol="0" anchor="t">
            <a:noAutofit/>
          </a:bodyPr>
          <a:lstStyle>
            <a:lvl1pPr algn="ctr">
              <a:lnSpc>
                <a:spcPct val="100000"/>
              </a:lnSpc>
              <a:buNone/>
              <a:defRPr sz="1050" spc="100" cap="all">
                <a:solidFill>
                  <a:schemeClr val="tx2"/>
                </a:solidFill>
                <a:latin typeface="SB Sans Text Medium"/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5" name="Фотография 3"/>
          <p:cNvSpPr>
            <a:spLocks noGrp="1"/>
          </p:cNvSpPr>
          <p:nvPr>
            <p:ph type="pic" idx="12"/>
          </p:nvPr>
        </p:nvSpPr>
        <p:spPr>
          <a:xfrm>
            <a:off x="6671920" y="1737360"/>
            <a:ext cx="1626032" cy="1645920"/>
          </a:xfrm>
          <a:prstGeom prst="rect">
            <a:avLst/>
          </a:prstGeom>
          <a:solidFill>
            <a:schemeClr val="accent1">
              <a:alpha val="7000"/>
            </a:schemeClr>
          </a:solidFill>
          <a:ln w="9525">
            <a:solidFill>
              <a:schemeClr val="accent1">
                <a:alpha val="45000"/>
              </a:schemeClr>
            </a:solidFill>
            <a:prstDash val="dash"/>
          </a:ln>
        </p:spPr>
        <p:txBody>
          <a:bodyPr wrap="square" lIns="0" tIns="0" rIns="0" bIns="0" rtlCol="0" anchor="t">
            <a:noAutofit/>
          </a:bodyPr>
          <a:lstStyle>
            <a:lvl1pPr algn="ctr">
              <a:lnSpc>
                <a:spcPct val="100000"/>
              </a:lnSpc>
              <a:buNone/>
              <a:defRPr sz="1050" spc="100" cap="all">
                <a:solidFill>
                  <a:schemeClr val="tx2"/>
                </a:solidFill>
                <a:latin typeface="SB Sans Text Medium"/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6" name="Фотография 4"/>
          <p:cNvSpPr>
            <a:spLocks noGrp="1"/>
          </p:cNvSpPr>
          <p:nvPr>
            <p:ph type="pic" idx="13"/>
          </p:nvPr>
        </p:nvSpPr>
        <p:spPr>
          <a:xfrm>
            <a:off x="9450095" y="1737360"/>
            <a:ext cx="1626032" cy="1645920"/>
          </a:xfrm>
          <a:prstGeom prst="rect">
            <a:avLst/>
          </a:prstGeom>
          <a:solidFill>
            <a:schemeClr val="accent1">
              <a:alpha val="7000"/>
            </a:schemeClr>
          </a:solidFill>
          <a:ln w="9525">
            <a:solidFill>
              <a:schemeClr val="accent1">
                <a:alpha val="45000"/>
              </a:schemeClr>
            </a:solidFill>
            <a:prstDash val="dash"/>
          </a:ln>
        </p:spPr>
        <p:txBody>
          <a:bodyPr wrap="square" lIns="0" tIns="0" rIns="0" bIns="0" rtlCol="0" anchor="t">
            <a:noAutofit/>
          </a:bodyPr>
          <a:lstStyle>
            <a:lvl1pPr algn="ctr">
              <a:lnSpc>
                <a:spcPct val="100000"/>
              </a:lnSpc>
              <a:buNone/>
              <a:defRPr sz="1050" spc="100" cap="all">
                <a:solidFill>
                  <a:schemeClr val="tx2"/>
                </a:solidFill>
                <a:latin typeface="SB Sans Text Medium"/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7" name="Фотография 5"/>
          <p:cNvSpPr>
            <a:spLocks noGrp="1"/>
          </p:cNvSpPr>
          <p:nvPr>
            <p:ph type="pic" idx="14"/>
          </p:nvPr>
        </p:nvSpPr>
        <p:spPr>
          <a:xfrm>
            <a:off x="1115568" y="4005072"/>
            <a:ext cx="1626032" cy="1645920"/>
          </a:xfrm>
          <a:prstGeom prst="rect">
            <a:avLst/>
          </a:prstGeom>
          <a:solidFill>
            <a:schemeClr val="accent1">
              <a:alpha val="7000"/>
            </a:schemeClr>
          </a:solidFill>
          <a:ln w="9525">
            <a:solidFill>
              <a:schemeClr val="accent1">
                <a:alpha val="45000"/>
              </a:schemeClr>
            </a:solidFill>
            <a:prstDash val="dash"/>
          </a:ln>
        </p:spPr>
        <p:txBody>
          <a:bodyPr wrap="square" lIns="0" tIns="0" rIns="0" bIns="0" rtlCol="0" anchor="t">
            <a:noAutofit/>
          </a:bodyPr>
          <a:lstStyle>
            <a:lvl1pPr algn="ctr">
              <a:lnSpc>
                <a:spcPct val="100000"/>
              </a:lnSpc>
              <a:buNone/>
              <a:defRPr sz="1050" spc="100" cap="all">
                <a:solidFill>
                  <a:schemeClr val="tx2"/>
                </a:solidFill>
                <a:latin typeface="SB Sans Text Medium"/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8" name="Фотография 6"/>
          <p:cNvSpPr>
            <a:spLocks noGrp="1"/>
          </p:cNvSpPr>
          <p:nvPr>
            <p:ph type="pic" idx="15"/>
          </p:nvPr>
        </p:nvSpPr>
        <p:spPr>
          <a:xfrm>
            <a:off x="3893744" y="4005072"/>
            <a:ext cx="1626032" cy="1645920"/>
          </a:xfrm>
          <a:prstGeom prst="rect">
            <a:avLst/>
          </a:prstGeom>
          <a:solidFill>
            <a:schemeClr val="accent1">
              <a:alpha val="7000"/>
            </a:schemeClr>
          </a:solidFill>
          <a:ln w="9525">
            <a:solidFill>
              <a:schemeClr val="accent1">
                <a:alpha val="45000"/>
              </a:schemeClr>
            </a:solidFill>
            <a:prstDash val="dash"/>
          </a:ln>
        </p:spPr>
        <p:txBody>
          <a:bodyPr wrap="square" lIns="0" tIns="0" rIns="0" bIns="0" rtlCol="0" anchor="t">
            <a:noAutofit/>
          </a:bodyPr>
          <a:lstStyle>
            <a:lvl1pPr algn="ctr">
              <a:lnSpc>
                <a:spcPct val="100000"/>
              </a:lnSpc>
              <a:buNone/>
              <a:defRPr sz="1050" spc="100" cap="all">
                <a:solidFill>
                  <a:schemeClr val="tx2"/>
                </a:solidFill>
                <a:latin typeface="SB Sans Text Medium"/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9" name="Фотография 7"/>
          <p:cNvSpPr>
            <a:spLocks noGrp="1"/>
          </p:cNvSpPr>
          <p:nvPr>
            <p:ph type="pic" idx="16"/>
          </p:nvPr>
        </p:nvSpPr>
        <p:spPr>
          <a:xfrm>
            <a:off x="6671920" y="4005072"/>
            <a:ext cx="1626032" cy="1645920"/>
          </a:xfrm>
          <a:prstGeom prst="rect">
            <a:avLst/>
          </a:prstGeom>
          <a:solidFill>
            <a:schemeClr val="accent1">
              <a:alpha val="7000"/>
            </a:schemeClr>
          </a:solidFill>
          <a:ln w="9525">
            <a:solidFill>
              <a:schemeClr val="accent1">
                <a:alpha val="45000"/>
              </a:schemeClr>
            </a:solidFill>
            <a:prstDash val="dash"/>
          </a:ln>
        </p:spPr>
        <p:txBody>
          <a:bodyPr wrap="square" lIns="0" tIns="0" rIns="0" bIns="0" rtlCol="0" anchor="t">
            <a:noAutofit/>
          </a:bodyPr>
          <a:lstStyle>
            <a:lvl1pPr algn="ctr">
              <a:lnSpc>
                <a:spcPct val="100000"/>
              </a:lnSpc>
              <a:buNone/>
              <a:defRPr sz="1050" spc="100" cap="all">
                <a:solidFill>
                  <a:schemeClr val="tx2"/>
                </a:solidFill>
                <a:latin typeface="SB Sans Text Medium"/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10" name="Фотография 8"/>
          <p:cNvSpPr>
            <a:spLocks noGrp="1"/>
          </p:cNvSpPr>
          <p:nvPr>
            <p:ph type="pic" idx="17"/>
          </p:nvPr>
        </p:nvSpPr>
        <p:spPr>
          <a:xfrm>
            <a:off x="9450095" y="4005072"/>
            <a:ext cx="1626032" cy="1645920"/>
          </a:xfrm>
          <a:prstGeom prst="rect">
            <a:avLst/>
          </a:prstGeom>
          <a:solidFill>
            <a:schemeClr val="accent1">
              <a:alpha val="7000"/>
            </a:schemeClr>
          </a:solidFill>
          <a:ln w="9525">
            <a:solidFill>
              <a:schemeClr val="accent1">
                <a:alpha val="45000"/>
              </a:schemeClr>
            </a:solidFill>
            <a:prstDash val="dash"/>
          </a:ln>
        </p:spPr>
        <p:txBody>
          <a:bodyPr wrap="square" lIns="0" tIns="0" rIns="0" bIns="0" rtlCol="0" anchor="t">
            <a:noAutofit/>
          </a:bodyPr>
          <a:lstStyle>
            <a:lvl1pPr algn="ctr">
              <a:lnSpc>
                <a:spcPct val="100000"/>
              </a:lnSpc>
              <a:buNone/>
              <a:defRPr sz="1050" spc="100" cap="all">
                <a:solidFill>
                  <a:schemeClr val="tx2"/>
                </a:solidFill>
                <a:latin typeface="SB Sans Text Medium"/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  <p:sp>
        <p:nvSpPr>
          <p:cNvPr id="91" name="Служебная подпись"/>
          <p:cNvSpPr/>
          <p:nvPr userDrawn="1"/>
        </p:nvSpPr>
        <p:spPr>
          <a:xfrm>
            <a:off x="612648" y="6455664"/>
            <a:ext cx="9875520" cy="237744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lang="ru-RU" sz="1050" dirty="0">
                <a:solidFill>
                  <a:schemeClr val="tx2"/>
                </a:solidFill>
                <a:latin typeface="SB Sans Text"/>
              </a:rPr>
              <a:t>GMMC · Демонстрационный проект · Условные данные</a:t>
            </a:r>
          </a:p>
        </p:txBody>
      </p:sp>
    </p:spTree>
  </p:cSld>
  <p:clrMapOvr>
    <a:masterClrMapping/>
  </p:clrMapOvr>
  <p:hf hdr="0" dt="0" ftr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cust" preserve="1" userDrawn="1">
  <p:cSld name="12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2926080"/>
            <a:ext cx="7680960" cy="118872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04000"/>
              </a:lnSpc>
              <a:buNone/>
              <a:defRPr sz="48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 dirty="0"/>
              <a:t>Обсудим ваши задачи</a:t>
            </a:r>
          </a:p>
        </p:txBody>
      </p:sp>
      <p:sp>
        <p:nvSpPr>
          <p:cNvPr id="3" name="Контакты"/>
          <p:cNvSpPr>
            <a:spLocks noGrp="1"/>
          </p:cNvSpPr>
          <p:nvPr>
            <p:ph type="body" idx="1"/>
          </p:nvPr>
        </p:nvSpPr>
        <p:spPr>
          <a:xfrm>
            <a:off x="612648" y="4297680"/>
            <a:ext cx="6766560" cy="82296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2000">
                <a:solidFill>
                  <a:schemeClr val="tx2"/>
                </a:solidFill>
                <a:latin typeface="SB Sans Text"/>
              </a:defRPr>
            </a:lvl1pPr>
          </a:lstStyle>
          <a:p>
            <a:r>
              <a:rPr lang="ru-RU" dirty="0"/>
              <a:t>Команда и контакты</a:t>
            </a:r>
          </a:p>
        </p:txBody>
      </p:sp>
    </p:spTree>
  </p:cSld>
  <p:clrMapOvr>
    <a:masterClrMapping/>
  </p:clrMapOvr>
  <p:hf hdr="0" dt="0" ftr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userDrawn="1">
  <p:cSld name="01 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  <p:sp>
        <p:nvSpPr>
          <p:cNvPr id="91" name="Служебная подпись"/>
          <p:cNvSpPr/>
          <p:nvPr userDrawn="1"/>
        </p:nvSpPr>
        <p:spPr>
          <a:xfrm>
            <a:off x="612648" y="6455664"/>
            <a:ext cx="9875520" cy="237744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lang="ru-RU" sz="1050" dirty="0">
                <a:solidFill>
                  <a:schemeClr val="tx2"/>
                </a:solidFill>
                <a:latin typeface="SB Sans Text"/>
              </a:rPr>
              <a:t>GMMC · Демонстрационный проект · Условные данные</a:t>
            </a:r>
          </a:p>
        </p:txBody>
      </p:sp>
    </p:spTree>
  </p:cSld>
  <p:clrMapOvr>
    <a:masterClrMapping/>
  </p:clrMapOvr>
  <p:hf hdr="0" dt="0" ftr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userDrawn="1">
  <p:cSld name="02 Облож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ctrTitle"/>
          </p:nvPr>
        </p:nvSpPr>
        <p:spPr>
          <a:xfrm>
            <a:off x="612648" y="2487168"/>
            <a:ext cx="6400800" cy="1975104"/>
          </a:xfrm>
          <a:prstGeom prst="rect">
            <a:avLst/>
          </a:prstGeom>
        </p:spPr>
        <p:txBody>
          <a:bodyPr wrap="square" lIns="0" tIns="0" rIns="0" bIns="0" rtlCol="0" anchor="b">
            <a:noAutofit/>
          </a:bodyPr>
          <a:lstStyle>
            <a:lvl1pPr algn="l">
              <a:lnSpc>
                <a:spcPct val="102000"/>
              </a:lnSpc>
              <a:buNone/>
              <a:defRPr sz="6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 dirty="0"/>
              <a:t>Название презентации</a:t>
            </a:r>
          </a:p>
        </p:txBody>
      </p:sp>
      <p:sp>
        <p:nvSpPr>
          <p:cNvPr id="3" name="Подзаголовок"/>
          <p:cNvSpPr>
            <a:spLocks noGrp="1"/>
          </p:cNvSpPr>
          <p:nvPr>
            <p:ph type="subTitle" idx="1"/>
          </p:nvPr>
        </p:nvSpPr>
        <p:spPr>
          <a:xfrm>
            <a:off x="612648" y="4553712"/>
            <a:ext cx="5852160" cy="91440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2000">
                <a:solidFill>
                  <a:schemeClr val="tx2"/>
                </a:solidFill>
                <a:latin typeface="SB Sans Text"/>
              </a:defRPr>
            </a:lvl1pPr>
          </a:lstStyle>
          <a:p>
            <a:r>
              <a:rPr lang="ru-RU" dirty="0"/>
              <a:t>Подзаголовок или дата</a:t>
            </a:r>
          </a:p>
        </p:txBody>
      </p:sp>
    </p:spTree>
  </p:cSld>
  <p:clrMapOvr>
    <a:masterClrMapping/>
  </p:clrMapOvr>
  <p:hf hdr="0" dt="0" ftr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userDrawn="1">
  <p:cSld name="03 Разде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раздела"/>
          <p:cNvSpPr>
            <a:spLocks noGrp="1"/>
          </p:cNvSpPr>
          <p:nvPr>
            <p:ph type="body" idx="1"/>
          </p:nvPr>
        </p:nvSpPr>
        <p:spPr>
          <a:xfrm>
            <a:off x="612648" y="2487168"/>
            <a:ext cx="10966399" cy="384048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00000"/>
              </a:lnSpc>
              <a:buNone/>
              <a:defRPr sz="1600" spc="120" cap="all">
                <a:solidFill>
                  <a:schemeClr val="accent1"/>
                </a:solidFill>
                <a:latin typeface="SB Sans Text Medium"/>
              </a:defRPr>
            </a:lvl1pPr>
          </a:lstStyle>
          <a:p>
            <a:r>
              <a:rPr lang="ru-RU" dirty="0"/>
              <a:t>Раздел 01</a:t>
            </a:r>
          </a:p>
        </p:txBody>
      </p:sp>
      <p:sp>
        <p:nvSpPr>
          <p:cNvPr id="3" name="Заголовок"/>
          <p:cNvSpPr>
            <a:spLocks noGrp="1"/>
          </p:cNvSpPr>
          <p:nvPr>
            <p:ph type="title"/>
          </p:nvPr>
        </p:nvSpPr>
        <p:spPr>
          <a:xfrm>
            <a:off x="612648" y="2907792"/>
            <a:ext cx="6400800" cy="164592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04000"/>
              </a:lnSpc>
              <a:buNone/>
              <a:defRPr sz="48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 dirty="0"/>
              <a:t>Название раздела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</p:spTree>
  </p:cSld>
  <p:clrMapOvr>
    <a:masterClrMapping/>
  </p:clrMapOvr>
  <p:hf hdr="0" dt="0" ftr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userDrawn="1">
  <p:cSld name="04 Заголовок в 1 строк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57200"/>
            <a:ext cx="10966399" cy="54864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2900">
                <a:solidFill>
                  <a:schemeClr val="tx1"/>
                </a:solidFill>
                <a:latin typeface="SB Sans Text Semibold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3" name="Содержание"/>
          <p:cNvSpPr>
            <a:spLocks noGrp="1"/>
          </p:cNvSpPr>
          <p:nvPr>
            <p:ph type="body" idx="1"/>
          </p:nvPr>
        </p:nvSpPr>
        <p:spPr>
          <a:xfrm>
            <a:off x="612648" y="1207008"/>
            <a:ext cx="10966399" cy="5065776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2000"/>
              </a:lnSpc>
              <a:buNone/>
              <a:defRPr sz="15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Содержание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  <p:sp>
        <p:nvSpPr>
          <p:cNvPr id="91" name="Служебная подпись"/>
          <p:cNvSpPr/>
          <p:nvPr userDrawn="1"/>
        </p:nvSpPr>
        <p:spPr>
          <a:xfrm>
            <a:off x="612648" y="6455664"/>
            <a:ext cx="9875520" cy="237744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lang="ru-RU" sz="1050" dirty="0">
                <a:solidFill>
                  <a:schemeClr val="tx2"/>
                </a:solidFill>
                <a:latin typeface="SB Sans Text"/>
              </a:rPr>
              <a:t>GMMC · Демонстрационный проект · Условные данные</a:t>
            </a:r>
          </a:p>
        </p:txBody>
      </p:sp>
    </p:spTree>
  </p:cSld>
  <p:clrMapOvr>
    <a:masterClrMapping/>
  </p:clrMapOvr>
  <p:hf hdr="0" dt="0" ftr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userDrawn="1">
  <p:cSld name="05 Заголовок в 2 стро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57200"/>
            <a:ext cx="10966399" cy="106070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2900">
                <a:solidFill>
                  <a:schemeClr val="tx1"/>
                </a:solidFill>
                <a:latin typeface="SB Sans Text Semibold"/>
              </a:defRPr>
            </a:lvl1pPr>
          </a:lstStyle>
          <a:p>
            <a:r>
              <a:rPr lang="ru-RU" dirty="0"/>
              <a:t>Заголовок слайда в две строки</a:t>
            </a:r>
          </a:p>
        </p:txBody>
      </p:sp>
      <p:sp>
        <p:nvSpPr>
          <p:cNvPr id="3" name="Содержание"/>
          <p:cNvSpPr>
            <a:spLocks noGrp="1"/>
          </p:cNvSpPr>
          <p:nvPr>
            <p:ph type="body" idx="1"/>
          </p:nvPr>
        </p:nvSpPr>
        <p:spPr>
          <a:xfrm>
            <a:off x="612648" y="1719072"/>
            <a:ext cx="10966399" cy="4553712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2000"/>
              </a:lnSpc>
              <a:buNone/>
              <a:defRPr sz="15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Содержание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  <p:sp>
        <p:nvSpPr>
          <p:cNvPr id="91" name="Служебная подпись"/>
          <p:cNvSpPr/>
          <p:nvPr userDrawn="1"/>
        </p:nvSpPr>
        <p:spPr>
          <a:xfrm>
            <a:off x="612648" y="6455664"/>
            <a:ext cx="9875520" cy="237744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lang="ru-RU" sz="1050" dirty="0">
                <a:solidFill>
                  <a:schemeClr val="tx2"/>
                </a:solidFill>
                <a:latin typeface="SB Sans Text"/>
              </a:rPr>
              <a:t>GMMC · Демонстрационный проект · Условные данные</a:t>
            </a:r>
          </a:p>
        </p:txBody>
      </p:sp>
    </p:spTree>
  </p:cSld>
  <p:clrMapOvr>
    <a:masterClrMapping/>
  </p:clrMapOvr>
  <p:hf hdr="0" dt="0" ftr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userDrawn="1">
  <p:cSld name="06 Заголовок и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57200"/>
            <a:ext cx="10966399" cy="54864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2900">
                <a:solidFill>
                  <a:schemeClr val="tx1"/>
                </a:solidFill>
                <a:latin typeface="SB Sans Text Semibold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3" name="Подзаголовок"/>
          <p:cNvSpPr>
            <a:spLocks noGrp="1"/>
          </p:cNvSpPr>
          <p:nvPr>
            <p:ph type="body" idx="1"/>
          </p:nvPr>
        </p:nvSpPr>
        <p:spPr>
          <a:xfrm>
            <a:off x="612648" y="1024128"/>
            <a:ext cx="9692640" cy="36576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2000"/>
              </a:lnSpc>
              <a:buNone/>
              <a:defRPr sz="1500">
                <a:solidFill>
                  <a:schemeClr val="tx2"/>
                </a:solidFill>
                <a:latin typeface="SB Sans Text"/>
              </a:defRPr>
            </a:lvl1pPr>
          </a:lstStyle>
          <a:p>
            <a:r>
              <a:rPr lang="ru-RU" dirty="0"/>
              <a:t>Подзаголовок — уточнение к заголовку</a:t>
            </a:r>
          </a:p>
        </p:txBody>
      </p:sp>
      <p:sp>
        <p:nvSpPr>
          <p:cNvPr id="4" name="Содержание"/>
          <p:cNvSpPr>
            <a:spLocks noGrp="1"/>
          </p:cNvSpPr>
          <p:nvPr>
            <p:ph type="body" idx="2"/>
          </p:nvPr>
        </p:nvSpPr>
        <p:spPr>
          <a:xfrm>
            <a:off x="612648" y="1517904"/>
            <a:ext cx="10966399" cy="475488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2000"/>
              </a:lnSpc>
              <a:buNone/>
              <a:defRPr sz="15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Содержание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  <p:sp>
        <p:nvSpPr>
          <p:cNvPr id="91" name="Служебная подпись"/>
          <p:cNvSpPr/>
          <p:nvPr userDrawn="1"/>
        </p:nvSpPr>
        <p:spPr>
          <a:xfrm>
            <a:off x="612648" y="6455664"/>
            <a:ext cx="9875520" cy="237744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lang="ru-RU" sz="1050" dirty="0">
                <a:solidFill>
                  <a:schemeClr val="tx2"/>
                </a:solidFill>
                <a:latin typeface="SB Sans Text"/>
              </a:rPr>
              <a:t>GMMC · Демонстрационный проект · Условные данные</a:t>
            </a:r>
          </a:p>
        </p:txBody>
      </p:sp>
    </p:spTree>
  </p:cSld>
  <p:clrMapOvr>
    <a:masterClrMapping/>
  </p:clrMapOvr>
  <p:hf hdr="0" dt="0" ftr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userDrawn="1">
  <p:cSld name="07 Две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57200"/>
            <a:ext cx="10966399" cy="54864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2900">
                <a:solidFill>
                  <a:schemeClr val="tx1"/>
                </a:solidFill>
                <a:latin typeface="SB Sans Text Semibold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3" name="Колонка 1"/>
          <p:cNvSpPr>
            <a:spLocks noGrp="1"/>
          </p:cNvSpPr>
          <p:nvPr>
            <p:ph type="body" idx="1"/>
          </p:nvPr>
        </p:nvSpPr>
        <p:spPr>
          <a:xfrm>
            <a:off x="612648" y="1417320"/>
            <a:ext cx="5410048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1</a:t>
            </a:r>
          </a:p>
        </p:txBody>
      </p:sp>
      <p:sp>
        <p:nvSpPr>
          <p:cNvPr id="4" name="Колонка 2"/>
          <p:cNvSpPr>
            <a:spLocks noGrp="1"/>
          </p:cNvSpPr>
          <p:nvPr>
            <p:ph type="body" idx="2"/>
          </p:nvPr>
        </p:nvSpPr>
        <p:spPr>
          <a:xfrm>
            <a:off x="6169000" y="1417320"/>
            <a:ext cx="5410048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2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  <p:sp>
        <p:nvSpPr>
          <p:cNvPr id="91" name="Служебная подпись"/>
          <p:cNvSpPr/>
          <p:nvPr userDrawn="1"/>
        </p:nvSpPr>
        <p:spPr>
          <a:xfrm>
            <a:off x="612648" y="6455664"/>
            <a:ext cx="9875520" cy="237744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lang="ru-RU" sz="1050" dirty="0">
                <a:solidFill>
                  <a:schemeClr val="tx2"/>
                </a:solidFill>
                <a:latin typeface="SB Sans Text"/>
              </a:rPr>
              <a:t>GMMC · Демонстрационный проект · Условные данные</a:t>
            </a:r>
          </a:p>
        </p:txBody>
      </p:sp>
    </p:spTree>
  </p:cSld>
  <p:clrMapOvr>
    <a:masterClrMapping/>
  </p:clrMapOvr>
  <p:hf hdr="0" dt="0" ftr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cust" preserve="1" userDrawn="1">
  <p:cSld name="08 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57200"/>
            <a:ext cx="10966399" cy="54864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2900">
                <a:solidFill>
                  <a:schemeClr val="tx1"/>
                </a:solidFill>
                <a:latin typeface="SB Sans Text Semibold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3" name="Колонка 1"/>
          <p:cNvSpPr>
            <a:spLocks noGrp="1"/>
          </p:cNvSpPr>
          <p:nvPr>
            <p:ph type="body" idx="1"/>
          </p:nvPr>
        </p:nvSpPr>
        <p:spPr>
          <a:xfrm>
            <a:off x="612648" y="1417320"/>
            <a:ext cx="3557930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1</a:t>
            </a:r>
          </a:p>
        </p:txBody>
      </p:sp>
      <p:sp>
        <p:nvSpPr>
          <p:cNvPr id="4" name="Колонка 2"/>
          <p:cNvSpPr>
            <a:spLocks noGrp="1"/>
          </p:cNvSpPr>
          <p:nvPr>
            <p:ph type="body" idx="2"/>
          </p:nvPr>
        </p:nvSpPr>
        <p:spPr>
          <a:xfrm>
            <a:off x="4316882" y="1417320"/>
            <a:ext cx="3557930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2</a:t>
            </a:r>
          </a:p>
        </p:txBody>
      </p:sp>
      <p:sp>
        <p:nvSpPr>
          <p:cNvPr id="5" name="Колонка 3"/>
          <p:cNvSpPr>
            <a:spLocks noGrp="1"/>
          </p:cNvSpPr>
          <p:nvPr>
            <p:ph type="body" idx="3"/>
          </p:nvPr>
        </p:nvSpPr>
        <p:spPr>
          <a:xfrm>
            <a:off x="8021117" y="1417320"/>
            <a:ext cx="3557930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3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  <p:sp>
        <p:nvSpPr>
          <p:cNvPr id="91" name="Служебная подпись"/>
          <p:cNvSpPr/>
          <p:nvPr userDrawn="1"/>
        </p:nvSpPr>
        <p:spPr>
          <a:xfrm>
            <a:off x="612648" y="6455664"/>
            <a:ext cx="9875520" cy="237744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lang="ru-RU" sz="1050" dirty="0">
                <a:solidFill>
                  <a:schemeClr val="tx2"/>
                </a:solidFill>
                <a:latin typeface="SB Sans Text"/>
              </a:rPr>
              <a:t>GMMC · Демонстрационный проект · Условные данные</a:t>
            </a:r>
          </a:p>
        </p:txBody>
      </p:sp>
    </p:spTree>
  </p:cSld>
  <p:clrMapOvr>
    <a:masterClrMapping/>
  </p:clrMapOvr>
  <p:hf hdr="0" dt="0" ftr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cust" preserve="1" userDrawn="1">
  <p:cSld name="09 Четыре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57200"/>
            <a:ext cx="10966399" cy="54864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2900">
                <a:solidFill>
                  <a:schemeClr val="tx1"/>
                </a:solidFill>
                <a:latin typeface="SB Sans Text Semibold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3" name="Колонка 1"/>
          <p:cNvSpPr>
            <a:spLocks noGrp="1"/>
          </p:cNvSpPr>
          <p:nvPr>
            <p:ph type="body" idx="1"/>
          </p:nvPr>
        </p:nvSpPr>
        <p:spPr>
          <a:xfrm>
            <a:off x="612648" y="1417320"/>
            <a:ext cx="2631872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1</a:t>
            </a:r>
          </a:p>
        </p:txBody>
      </p:sp>
      <p:sp>
        <p:nvSpPr>
          <p:cNvPr id="4" name="Колонка 2"/>
          <p:cNvSpPr>
            <a:spLocks noGrp="1"/>
          </p:cNvSpPr>
          <p:nvPr>
            <p:ph type="body" idx="2"/>
          </p:nvPr>
        </p:nvSpPr>
        <p:spPr>
          <a:xfrm>
            <a:off x="3390824" y="1417320"/>
            <a:ext cx="2631872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2</a:t>
            </a:r>
          </a:p>
        </p:txBody>
      </p:sp>
      <p:sp>
        <p:nvSpPr>
          <p:cNvPr id="5" name="Колонка 3"/>
          <p:cNvSpPr>
            <a:spLocks noGrp="1"/>
          </p:cNvSpPr>
          <p:nvPr>
            <p:ph type="body" idx="3"/>
          </p:nvPr>
        </p:nvSpPr>
        <p:spPr>
          <a:xfrm>
            <a:off x="6169000" y="1417320"/>
            <a:ext cx="2631872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3</a:t>
            </a:r>
          </a:p>
        </p:txBody>
      </p:sp>
      <p:sp>
        <p:nvSpPr>
          <p:cNvPr id="6" name="Колонка 4"/>
          <p:cNvSpPr>
            <a:spLocks noGrp="1"/>
          </p:cNvSpPr>
          <p:nvPr>
            <p:ph type="body" idx="4"/>
          </p:nvPr>
        </p:nvSpPr>
        <p:spPr>
          <a:xfrm>
            <a:off x="8947175" y="1417320"/>
            <a:ext cx="2631872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18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Колонка 4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  <p:sp>
        <p:nvSpPr>
          <p:cNvPr id="91" name="Служебная подпись"/>
          <p:cNvSpPr/>
          <p:nvPr userDrawn="1"/>
        </p:nvSpPr>
        <p:spPr>
          <a:xfrm>
            <a:off x="612648" y="6455664"/>
            <a:ext cx="9875520" cy="237744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lang="ru-RU" sz="1050" dirty="0">
                <a:solidFill>
                  <a:schemeClr val="tx2"/>
                </a:solidFill>
                <a:latin typeface="SB Sans Text"/>
              </a:rPr>
              <a:t>GMMC · Демонстрационный проект · Условные данные</a:t>
            </a:r>
          </a:p>
        </p:txBody>
      </p:sp>
    </p:spTree>
  </p:cSld>
  <p:clrMapOvr>
    <a:masterClrMapping/>
  </p:clrMapOvr>
  <p:hf hdr="0" dt="0" ftr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cust" preserve="1" userDrawn="1">
  <p:cSld name="10 Полноэкранный меди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480560"/>
            <a:ext cx="5852160" cy="91440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4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 dirty="0"/>
              <a:t>Заголовок поверх медиа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</p:spTree>
  </p:cSld>
  <p:clrMapOvr>
    <a:masterClrMapping/>
  </p:clrMapOvr>
  <p:hf hdr="0" dt="0" ftr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cust" preserve="1" userDrawn="1">
  <p:cSld name="11 Сетка фотокарточе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57200"/>
            <a:ext cx="10966399" cy="54864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2900">
                <a:solidFill>
                  <a:schemeClr val="tx1"/>
                </a:solidFill>
                <a:latin typeface="SB Sans Text Semibold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3" name="Фотография 1"/>
          <p:cNvSpPr>
            <a:spLocks noGrp="1"/>
          </p:cNvSpPr>
          <p:nvPr>
            <p:ph type="pic" idx="10"/>
          </p:nvPr>
        </p:nvSpPr>
        <p:spPr>
          <a:xfrm>
            <a:off x="1115568" y="1737360"/>
            <a:ext cx="1626032" cy="1645920"/>
          </a:xfrm>
          <a:prstGeom prst="rect">
            <a:avLst/>
          </a:prstGeom>
          <a:solidFill>
            <a:schemeClr val="accent1">
              <a:alpha val="7000"/>
            </a:schemeClr>
          </a:solidFill>
          <a:ln w="9525">
            <a:solidFill>
              <a:schemeClr val="accent1">
                <a:alpha val="45000"/>
              </a:schemeClr>
            </a:solidFill>
            <a:prstDash val="dash"/>
          </a:ln>
        </p:spPr>
        <p:txBody>
          <a:bodyPr wrap="square" lIns="0" tIns="0" rIns="0" bIns="0" rtlCol="0" anchor="t">
            <a:noAutofit/>
          </a:bodyPr>
          <a:lstStyle>
            <a:lvl1pPr algn="ctr">
              <a:lnSpc>
                <a:spcPct val="100000"/>
              </a:lnSpc>
              <a:buNone/>
              <a:defRPr sz="1050" spc="100" cap="all">
                <a:solidFill>
                  <a:schemeClr val="tx2"/>
                </a:solidFill>
                <a:latin typeface="SB Sans Text Medium"/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4" name="Фотография 2"/>
          <p:cNvSpPr>
            <a:spLocks noGrp="1"/>
          </p:cNvSpPr>
          <p:nvPr>
            <p:ph type="pic" idx="11"/>
          </p:nvPr>
        </p:nvSpPr>
        <p:spPr>
          <a:xfrm>
            <a:off x="3893744" y="1737360"/>
            <a:ext cx="1626032" cy="1645920"/>
          </a:xfrm>
          <a:prstGeom prst="rect">
            <a:avLst/>
          </a:prstGeom>
          <a:solidFill>
            <a:schemeClr val="accent1">
              <a:alpha val="7000"/>
            </a:schemeClr>
          </a:solidFill>
          <a:ln w="9525">
            <a:solidFill>
              <a:schemeClr val="accent1">
                <a:alpha val="45000"/>
              </a:schemeClr>
            </a:solidFill>
            <a:prstDash val="dash"/>
          </a:ln>
        </p:spPr>
        <p:txBody>
          <a:bodyPr wrap="square" lIns="0" tIns="0" rIns="0" bIns="0" rtlCol="0" anchor="t">
            <a:noAutofit/>
          </a:bodyPr>
          <a:lstStyle>
            <a:lvl1pPr algn="ctr">
              <a:lnSpc>
                <a:spcPct val="100000"/>
              </a:lnSpc>
              <a:buNone/>
              <a:defRPr sz="1050" spc="100" cap="all">
                <a:solidFill>
                  <a:schemeClr val="tx2"/>
                </a:solidFill>
                <a:latin typeface="SB Sans Text Medium"/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5" name="Фотография 3"/>
          <p:cNvSpPr>
            <a:spLocks noGrp="1"/>
          </p:cNvSpPr>
          <p:nvPr>
            <p:ph type="pic" idx="12"/>
          </p:nvPr>
        </p:nvSpPr>
        <p:spPr>
          <a:xfrm>
            <a:off x="6671920" y="1737360"/>
            <a:ext cx="1626032" cy="1645920"/>
          </a:xfrm>
          <a:prstGeom prst="rect">
            <a:avLst/>
          </a:prstGeom>
          <a:solidFill>
            <a:schemeClr val="accent1">
              <a:alpha val="7000"/>
            </a:schemeClr>
          </a:solidFill>
          <a:ln w="9525">
            <a:solidFill>
              <a:schemeClr val="accent1">
                <a:alpha val="45000"/>
              </a:schemeClr>
            </a:solidFill>
            <a:prstDash val="dash"/>
          </a:ln>
        </p:spPr>
        <p:txBody>
          <a:bodyPr wrap="square" lIns="0" tIns="0" rIns="0" bIns="0" rtlCol="0" anchor="t">
            <a:noAutofit/>
          </a:bodyPr>
          <a:lstStyle>
            <a:lvl1pPr algn="ctr">
              <a:lnSpc>
                <a:spcPct val="100000"/>
              </a:lnSpc>
              <a:buNone/>
              <a:defRPr sz="1050" spc="100" cap="all">
                <a:solidFill>
                  <a:schemeClr val="tx2"/>
                </a:solidFill>
                <a:latin typeface="SB Sans Text Medium"/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6" name="Фотография 4"/>
          <p:cNvSpPr>
            <a:spLocks noGrp="1"/>
          </p:cNvSpPr>
          <p:nvPr>
            <p:ph type="pic" idx="13"/>
          </p:nvPr>
        </p:nvSpPr>
        <p:spPr>
          <a:xfrm>
            <a:off x="9450095" y="1737360"/>
            <a:ext cx="1626032" cy="1645920"/>
          </a:xfrm>
          <a:prstGeom prst="rect">
            <a:avLst/>
          </a:prstGeom>
          <a:solidFill>
            <a:schemeClr val="accent1">
              <a:alpha val="7000"/>
            </a:schemeClr>
          </a:solidFill>
          <a:ln w="9525">
            <a:solidFill>
              <a:schemeClr val="accent1">
                <a:alpha val="45000"/>
              </a:schemeClr>
            </a:solidFill>
            <a:prstDash val="dash"/>
          </a:ln>
        </p:spPr>
        <p:txBody>
          <a:bodyPr wrap="square" lIns="0" tIns="0" rIns="0" bIns="0" rtlCol="0" anchor="t">
            <a:noAutofit/>
          </a:bodyPr>
          <a:lstStyle>
            <a:lvl1pPr algn="ctr">
              <a:lnSpc>
                <a:spcPct val="100000"/>
              </a:lnSpc>
              <a:buNone/>
              <a:defRPr sz="1050" spc="100" cap="all">
                <a:solidFill>
                  <a:schemeClr val="tx2"/>
                </a:solidFill>
                <a:latin typeface="SB Sans Text Medium"/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7" name="Фотография 5"/>
          <p:cNvSpPr>
            <a:spLocks noGrp="1"/>
          </p:cNvSpPr>
          <p:nvPr>
            <p:ph type="pic" idx="14"/>
          </p:nvPr>
        </p:nvSpPr>
        <p:spPr>
          <a:xfrm>
            <a:off x="1115568" y="4005072"/>
            <a:ext cx="1626032" cy="1645920"/>
          </a:xfrm>
          <a:prstGeom prst="rect">
            <a:avLst/>
          </a:prstGeom>
          <a:solidFill>
            <a:schemeClr val="accent1">
              <a:alpha val="7000"/>
            </a:schemeClr>
          </a:solidFill>
          <a:ln w="9525">
            <a:solidFill>
              <a:schemeClr val="accent1">
                <a:alpha val="45000"/>
              </a:schemeClr>
            </a:solidFill>
            <a:prstDash val="dash"/>
          </a:ln>
        </p:spPr>
        <p:txBody>
          <a:bodyPr wrap="square" lIns="0" tIns="0" rIns="0" bIns="0" rtlCol="0" anchor="t">
            <a:noAutofit/>
          </a:bodyPr>
          <a:lstStyle>
            <a:lvl1pPr algn="ctr">
              <a:lnSpc>
                <a:spcPct val="100000"/>
              </a:lnSpc>
              <a:buNone/>
              <a:defRPr sz="1050" spc="100" cap="all">
                <a:solidFill>
                  <a:schemeClr val="tx2"/>
                </a:solidFill>
                <a:latin typeface="SB Sans Text Medium"/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8" name="Фотография 6"/>
          <p:cNvSpPr>
            <a:spLocks noGrp="1"/>
          </p:cNvSpPr>
          <p:nvPr>
            <p:ph type="pic" idx="15"/>
          </p:nvPr>
        </p:nvSpPr>
        <p:spPr>
          <a:xfrm>
            <a:off x="3893744" y="4005072"/>
            <a:ext cx="1626032" cy="1645920"/>
          </a:xfrm>
          <a:prstGeom prst="rect">
            <a:avLst/>
          </a:prstGeom>
          <a:solidFill>
            <a:schemeClr val="accent1">
              <a:alpha val="7000"/>
            </a:schemeClr>
          </a:solidFill>
          <a:ln w="9525">
            <a:solidFill>
              <a:schemeClr val="accent1">
                <a:alpha val="45000"/>
              </a:schemeClr>
            </a:solidFill>
            <a:prstDash val="dash"/>
          </a:ln>
        </p:spPr>
        <p:txBody>
          <a:bodyPr wrap="square" lIns="0" tIns="0" rIns="0" bIns="0" rtlCol="0" anchor="t">
            <a:noAutofit/>
          </a:bodyPr>
          <a:lstStyle>
            <a:lvl1pPr algn="ctr">
              <a:lnSpc>
                <a:spcPct val="100000"/>
              </a:lnSpc>
              <a:buNone/>
              <a:defRPr sz="1050" spc="100" cap="all">
                <a:solidFill>
                  <a:schemeClr val="tx2"/>
                </a:solidFill>
                <a:latin typeface="SB Sans Text Medium"/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9" name="Фотография 7"/>
          <p:cNvSpPr>
            <a:spLocks noGrp="1"/>
          </p:cNvSpPr>
          <p:nvPr>
            <p:ph type="pic" idx="16"/>
          </p:nvPr>
        </p:nvSpPr>
        <p:spPr>
          <a:xfrm>
            <a:off x="6671920" y="4005072"/>
            <a:ext cx="1626032" cy="1645920"/>
          </a:xfrm>
          <a:prstGeom prst="rect">
            <a:avLst/>
          </a:prstGeom>
          <a:solidFill>
            <a:schemeClr val="accent1">
              <a:alpha val="7000"/>
            </a:schemeClr>
          </a:solidFill>
          <a:ln w="9525">
            <a:solidFill>
              <a:schemeClr val="accent1">
                <a:alpha val="45000"/>
              </a:schemeClr>
            </a:solidFill>
            <a:prstDash val="dash"/>
          </a:ln>
        </p:spPr>
        <p:txBody>
          <a:bodyPr wrap="square" lIns="0" tIns="0" rIns="0" bIns="0" rtlCol="0" anchor="t">
            <a:noAutofit/>
          </a:bodyPr>
          <a:lstStyle>
            <a:lvl1pPr algn="ctr">
              <a:lnSpc>
                <a:spcPct val="100000"/>
              </a:lnSpc>
              <a:buNone/>
              <a:defRPr sz="1050" spc="100" cap="all">
                <a:solidFill>
                  <a:schemeClr val="tx2"/>
                </a:solidFill>
                <a:latin typeface="SB Sans Text Medium"/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10" name="Фотография 8"/>
          <p:cNvSpPr>
            <a:spLocks noGrp="1"/>
          </p:cNvSpPr>
          <p:nvPr>
            <p:ph type="pic" idx="17"/>
          </p:nvPr>
        </p:nvSpPr>
        <p:spPr>
          <a:xfrm>
            <a:off x="9450095" y="4005072"/>
            <a:ext cx="1626032" cy="1645920"/>
          </a:xfrm>
          <a:prstGeom prst="rect">
            <a:avLst/>
          </a:prstGeom>
          <a:solidFill>
            <a:schemeClr val="accent1">
              <a:alpha val="7000"/>
            </a:schemeClr>
          </a:solidFill>
          <a:ln w="9525">
            <a:solidFill>
              <a:schemeClr val="accent1">
                <a:alpha val="45000"/>
              </a:schemeClr>
            </a:solidFill>
            <a:prstDash val="dash"/>
          </a:ln>
        </p:spPr>
        <p:txBody>
          <a:bodyPr wrap="square" lIns="0" tIns="0" rIns="0" bIns="0" rtlCol="0" anchor="t">
            <a:noAutofit/>
          </a:bodyPr>
          <a:lstStyle>
            <a:lvl1pPr algn="ctr">
              <a:lnSpc>
                <a:spcPct val="100000"/>
              </a:lnSpc>
              <a:buNone/>
              <a:defRPr sz="1050" spc="100" cap="all">
                <a:solidFill>
                  <a:schemeClr val="tx2"/>
                </a:solidFill>
                <a:latin typeface="SB Sans Text Medium"/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90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  <p:sp>
        <p:nvSpPr>
          <p:cNvPr id="91" name="Служебная подпись"/>
          <p:cNvSpPr/>
          <p:nvPr userDrawn="1"/>
        </p:nvSpPr>
        <p:spPr>
          <a:xfrm>
            <a:off x="612648" y="6455664"/>
            <a:ext cx="9875520" cy="237744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lang="ru-RU" sz="1050" dirty="0">
                <a:solidFill>
                  <a:schemeClr val="tx2"/>
                </a:solidFill>
                <a:latin typeface="SB Sans Text"/>
              </a:rPr>
              <a:t>GMMC · Демонстрационный проект · Условные данные</a:t>
            </a:r>
          </a:p>
        </p:txBody>
      </p:sp>
    </p:spTree>
  </p:cSld>
  <p:clrMapOvr>
    <a:masterClrMapping/>
  </p:clrMapOvr>
  <p:hf hdr="0" dt="0" ftr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cust" preserve="1" userDrawn="1">
  <p:cSld name="12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2926080"/>
            <a:ext cx="7680960" cy="118872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04000"/>
              </a:lnSpc>
              <a:buNone/>
              <a:defRPr sz="48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 dirty="0"/>
              <a:t>Обсудим ваши задачи</a:t>
            </a:r>
          </a:p>
        </p:txBody>
      </p:sp>
      <p:sp>
        <p:nvSpPr>
          <p:cNvPr id="3" name="Контакты"/>
          <p:cNvSpPr>
            <a:spLocks noGrp="1"/>
          </p:cNvSpPr>
          <p:nvPr>
            <p:ph type="body" idx="1"/>
          </p:nvPr>
        </p:nvSpPr>
        <p:spPr>
          <a:xfrm>
            <a:off x="612648" y="4297680"/>
            <a:ext cx="6766560" cy="82296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0000"/>
              </a:lnSpc>
              <a:buNone/>
              <a:defRPr sz="2000">
                <a:solidFill>
                  <a:schemeClr val="tx2"/>
                </a:solidFill>
                <a:latin typeface="SB Sans Text"/>
              </a:defRPr>
            </a:lvl1pPr>
          </a:lstStyle>
          <a:p>
            <a:r>
              <a:rPr lang="ru-RU" dirty="0"/>
              <a:t>Команда и контакты</a:t>
            </a:r>
          </a:p>
        </p:txBody>
      </p:sp>
    </p:spTree>
  </p:cSld>
  <p:clrMapOvr>
    <a:masterClrMapping/>
  </p:clrMapOvr>
  <p:hf hdr="0" dt="0" ftr="0"/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</Relationships>
</file>

<file path=ppt/slideMasters/_rels/slideMaster3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</Relationships>
</file>

<file path=ppt/slideMasters/_rels/slideMaster4.xml.rels><?xml version='1.0' encoding='UTF-8' standalone='yes'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9.xml"/><Relationship Id="rId5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4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 name="GMMC Ligh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57200"/>
            <a:ext cx="10966399" cy="54864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2900">
                <a:solidFill>
                  <a:schemeClr val="tx1"/>
                </a:solidFill>
                <a:latin typeface="SB Sans Text Semibold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3" name="Текст"/>
          <p:cNvSpPr>
            <a:spLocks noGrp="1"/>
          </p:cNvSpPr>
          <p:nvPr>
            <p:ph type="body" idx="1"/>
          </p:nvPr>
        </p:nvSpPr>
        <p:spPr>
          <a:xfrm>
            <a:off x="612648" y="1417320"/>
            <a:ext cx="10966399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2000"/>
              </a:lnSpc>
              <a:buNone/>
              <a:defRPr sz="15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Основной текст</a:t>
            </a:r>
          </a:p>
        </p:txBody>
      </p:sp>
      <p:sp>
        <p:nvSpPr>
          <p:cNvPr id="4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hdr="0" dt="0" ftr="0"/>
  <p:txStyles>
    <p:titleStyle>
      <a:lvl1pPr>
        <a:lnSpc>
          <a:spcPct val="110000"/>
        </a:lnSpc>
        <a:buNone/>
        <a:defRPr sz="2900">
          <a:solidFill>
            <a:schemeClr val="tx1"/>
          </a:solidFill>
          <a:latin typeface="SB Sans Text Semibold"/>
        </a:defRPr>
      </a:lvl1pPr>
    </p:titleStyle>
    <p:bodyStyle>
      <a:lvl1pPr>
        <a:lnSpc>
          <a:spcPct val="110000"/>
        </a:lnSpc>
        <a:buNone/>
        <a:defRPr sz="1500">
          <a:solidFill>
            <a:schemeClr val="tx1"/>
          </a:solidFill>
          <a:latin typeface="SB Sans Text"/>
        </a:defRPr>
      </a:lvl1pPr>
    </p:bodyStyle>
    <p:otherStyle>
      <a:lvl1pPr>
        <a:lnSpc>
          <a:spcPct val="110000"/>
        </a:lnSpc>
        <a:buNone/>
        <a:defRPr sz="1500">
          <a:solidFill>
            <a:schemeClr val="tx1"/>
          </a:solidFill>
          <a:latin typeface="SB Sans Text"/>
        </a:defRPr>
      </a:lvl1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 name="GMMC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57200"/>
            <a:ext cx="10966399" cy="54864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2900">
                <a:solidFill>
                  <a:schemeClr val="tx1"/>
                </a:solidFill>
                <a:latin typeface="SB Sans Text Semibold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3" name="Текст"/>
          <p:cNvSpPr>
            <a:spLocks noGrp="1"/>
          </p:cNvSpPr>
          <p:nvPr>
            <p:ph type="body" idx="1"/>
          </p:nvPr>
        </p:nvSpPr>
        <p:spPr>
          <a:xfrm>
            <a:off x="612648" y="1417320"/>
            <a:ext cx="10966399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2000"/>
              </a:lnSpc>
              <a:buNone/>
              <a:defRPr sz="15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Основной текст</a:t>
            </a:r>
          </a:p>
        </p:txBody>
      </p:sp>
      <p:sp>
        <p:nvSpPr>
          <p:cNvPr id="4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  <p:sldLayoutId id="2147483759" r:id="rId12"/>
    <p:sldLayoutId id="2147483760" r:id="rId13"/>
  </p:sldLayoutIdLst>
  <p:hf hdr="0" dt="0" ftr="0"/>
  <p:txStyles>
    <p:titleStyle>
      <a:lvl1pPr>
        <a:lnSpc>
          <a:spcPct val="110000"/>
        </a:lnSpc>
        <a:buNone/>
        <a:defRPr sz="2900">
          <a:solidFill>
            <a:schemeClr val="tx1"/>
          </a:solidFill>
          <a:latin typeface="SB Sans Text Semibold"/>
        </a:defRPr>
      </a:lvl1pPr>
    </p:titleStyle>
    <p:bodyStyle>
      <a:lvl1pPr>
        <a:lnSpc>
          <a:spcPct val="110000"/>
        </a:lnSpc>
        <a:buNone/>
        <a:defRPr sz="1500">
          <a:solidFill>
            <a:schemeClr val="tx1"/>
          </a:solidFill>
          <a:latin typeface="SB Sans Text"/>
        </a:defRPr>
      </a:lvl1pPr>
    </p:bodyStyle>
    <p:otherStyle>
      <a:lvl1pPr>
        <a:lnSpc>
          <a:spcPct val="110000"/>
        </a:lnSpc>
        <a:buNone/>
        <a:defRPr sz="1500">
          <a:solidFill>
            <a:schemeClr val="tx1"/>
          </a:solidFill>
          <a:latin typeface="SB Sans Text"/>
        </a:defRPr>
      </a:lvl1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 name="GMMC Light Emb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" name="Свечение · тёплое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840480" y="365760"/>
            <a:ext cx="13898880" cy="11338560"/>
          </a:xfrm>
          <a:prstGeom prst="ellipse">
            <a:avLst/>
          </a:prstGeom>
          <a:gradFill flip="none" rotWithShape="0">
            <a:gsLst>
              <a:gs pos="0">
                <a:srgbClr val="FFCFA6">
                  <a:alpha val="72000"/>
                </a:srgbClr>
              </a:gs>
              <a:gs pos="5000">
                <a:srgbClr val="FFCFA6">
                  <a:alpha val="71322"/>
                </a:srgbClr>
              </a:gs>
              <a:gs pos="10000">
                <a:srgbClr val="FFCFA6">
                  <a:alpha val="69390"/>
                </a:srgbClr>
              </a:gs>
              <a:gs pos="15000">
                <a:srgbClr val="FFCFA6">
                  <a:alpha val="66366"/>
                </a:srgbClr>
              </a:gs>
              <a:gs pos="20000">
                <a:srgbClr val="FFCFA6">
                  <a:alpha val="62421"/>
                </a:srgbClr>
              </a:gs>
              <a:gs pos="25000">
                <a:srgbClr val="FFCFA6">
                  <a:alpha val="57731"/>
                </a:srgbClr>
              </a:gs>
              <a:gs pos="30000">
                <a:srgbClr val="FFCFA6">
                  <a:alpha val="52474"/>
                </a:srgbClr>
              </a:gs>
              <a:gs pos="35000">
                <a:srgbClr val="FFCFA6">
                  <a:alpha val="46826"/>
                </a:srgbClr>
              </a:gs>
              <a:gs pos="40000">
                <a:srgbClr val="FFCFA6">
                  <a:alpha val="40962"/>
                </a:srgbClr>
              </a:gs>
              <a:gs pos="45000">
                <a:srgbClr val="FFCFA6">
                  <a:alpha val="35047"/>
                </a:srgbClr>
              </a:gs>
              <a:gs pos="50000">
                <a:srgbClr val="FFCFA6">
                  <a:alpha val="29241"/>
                </a:srgbClr>
              </a:gs>
              <a:gs pos="55000">
                <a:srgbClr val="FFCFA6">
                  <a:alpha val="23690"/>
                </a:srgbClr>
              </a:gs>
              <a:gs pos="60000">
                <a:srgbClr val="FFCFA6">
                  <a:alpha val="18528"/>
                </a:srgbClr>
              </a:gs>
              <a:gs pos="65000">
                <a:srgbClr val="FFCFA6">
                  <a:alpha val="13873"/>
                </a:srgbClr>
              </a:gs>
              <a:gs pos="70000">
                <a:srgbClr val="FFCFA6">
                  <a:alpha val="9820"/>
                </a:srgbClr>
              </a:gs>
              <a:gs pos="75000">
                <a:srgbClr val="FFCFA6">
                  <a:alpha val="6446"/>
                </a:srgbClr>
              </a:gs>
              <a:gs pos="80000">
                <a:srgbClr val="FFCFA6">
                  <a:alpha val="3797"/>
                </a:srgbClr>
              </a:gs>
              <a:gs pos="85000">
                <a:srgbClr val="FFCFA6">
                  <a:alpha val="1888"/>
                </a:srgbClr>
              </a:gs>
              <a:gs pos="90000">
                <a:srgbClr val="FFCFA6">
                  <a:alpha val="690"/>
                </a:srgbClr>
              </a:gs>
              <a:gs pos="95000">
                <a:srgbClr val="FFCFA6">
                  <a:alpha val="119"/>
                </a:srgbClr>
              </a:gs>
              <a:gs pos="100000">
                <a:srgbClr val="FFCFA6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902" name="Свечение · акцент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595360" y="3383280"/>
            <a:ext cx="6400800" cy="5577840"/>
          </a:xfrm>
          <a:prstGeom prst="ellipse">
            <a:avLst/>
          </a:prstGeom>
          <a:gradFill flip="none" rotWithShape="0">
            <a:gsLst>
              <a:gs pos="0">
                <a:schemeClr val="accent1">
                  <a:alpha val="24000"/>
                </a:schemeClr>
              </a:gs>
              <a:gs pos="5000">
                <a:schemeClr val="accent1">
                  <a:alpha val="23774"/>
                </a:schemeClr>
              </a:gs>
              <a:gs pos="10000">
                <a:schemeClr val="accent1">
                  <a:alpha val="23130"/>
                </a:schemeClr>
              </a:gs>
              <a:gs pos="15000">
                <a:schemeClr val="accent1">
                  <a:alpha val="22122"/>
                </a:schemeClr>
              </a:gs>
              <a:gs pos="20000">
                <a:schemeClr val="accent1">
                  <a:alpha val="20807"/>
                </a:schemeClr>
              </a:gs>
              <a:gs pos="25000">
                <a:schemeClr val="accent1">
                  <a:alpha val="19244"/>
                </a:schemeClr>
              </a:gs>
              <a:gs pos="30000">
                <a:schemeClr val="accent1">
                  <a:alpha val="17491"/>
                </a:schemeClr>
              </a:gs>
              <a:gs pos="35000">
                <a:schemeClr val="accent1">
                  <a:alpha val="15609"/>
                </a:schemeClr>
              </a:gs>
              <a:gs pos="40000">
                <a:schemeClr val="accent1">
                  <a:alpha val="13654"/>
                </a:schemeClr>
              </a:gs>
              <a:gs pos="45000">
                <a:schemeClr val="accent1">
                  <a:alpha val="11682"/>
                </a:schemeClr>
              </a:gs>
              <a:gs pos="50000">
                <a:schemeClr val="accent1">
                  <a:alpha val="9747"/>
                </a:schemeClr>
              </a:gs>
              <a:gs pos="55000">
                <a:schemeClr val="accent1">
                  <a:alpha val="7897"/>
                </a:schemeClr>
              </a:gs>
              <a:gs pos="60000">
                <a:schemeClr val="accent1">
                  <a:alpha val="6176"/>
                </a:schemeClr>
              </a:gs>
              <a:gs pos="65000">
                <a:schemeClr val="accent1">
                  <a:alpha val="4624"/>
                </a:schemeClr>
              </a:gs>
              <a:gs pos="70000">
                <a:schemeClr val="accent1">
                  <a:alpha val="3273"/>
                </a:schemeClr>
              </a:gs>
              <a:gs pos="75000">
                <a:schemeClr val="accent1">
                  <a:alpha val="2149"/>
                </a:schemeClr>
              </a:gs>
              <a:gs pos="80000">
                <a:schemeClr val="accent1">
                  <a:alpha val="1266"/>
                </a:schemeClr>
              </a:gs>
              <a:gs pos="85000">
                <a:schemeClr val="accent1">
                  <a:alpha val="629"/>
                </a:schemeClr>
              </a:gs>
              <a:gs pos="90000">
                <a:schemeClr val="accent1">
                  <a:alpha val="230"/>
                </a:schemeClr>
              </a:gs>
              <a:gs pos="95000">
                <a:schemeClr val="accent1">
                  <a:alpha val="40"/>
                </a:schemeClr>
              </a:gs>
              <a:gs pos="100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903" name="Свечение · противовес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4389120" y="-3566160"/>
            <a:ext cx="7863840" cy="6583680"/>
          </a:xfrm>
          <a:prstGeom prst="ellipse">
            <a:avLst/>
          </a:prstGeom>
          <a:gradFill flip="none" rotWithShape="0">
            <a:gsLst>
              <a:gs pos="0">
                <a:schemeClr val="accent2">
                  <a:alpha val="7000"/>
                </a:schemeClr>
              </a:gs>
              <a:gs pos="5000">
                <a:schemeClr val="accent2">
                  <a:alpha val="6934"/>
                </a:schemeClr>
              </a:gs>
              <a:gs pos="10000">
                <a:schemeClr val="accent2">
                  <a:alpha val="6746"/>
                </a:schemeClr>
              </a:gs>
              <a:gs pos="15000">
                <a:schemeClr val="accent2">
                  <a:alpha val="6452"/>
                </a:schemeClr>
              </a:gs>
              <a:gs pos="20000">
                <a:schemeClr val="accent2">
                  <a:alpha val="6069"/>
                </a:schemeClr>
              </a:gs>
              <a:gs pos="25000">
                <a:schemeClr val="accent2">
                  <a:alpha val="5613"/>
                </a:schemeClr>
              </a:gs>
              <a:gs pos="30000">
                <a:schemeClr val="accent2">
                  <a:alpha val="5102"/>
                </a:schemeClr>
              </a:gs>
              <a:gs pos="35000">
                <a:schemeClr val="accent2">
                  <a:alpha val="4553"/>
                </a:schemeClr>
              </a:gs>
              <a:gs pos="40000">
                <a:schemeClr val="accent2">
                  <a:alpha val="3982"/>
                </a:schemeClr>
              </a:gs>
              <a:gs pos="45000">
                <a:schemeClr val="accent2">
                  <a:alpha val="3407"/>
                </a:schemeClr>
              </a:gs>
              <a:gs pos="50000">
                <a:schemeClr val="accent2">
                  <a:alpha val="2843"/>
                </a:schemeClr>
              </a:gs>
              <a:gs pos="55000">
                <a:schemeClr val="accent2">
                  <a:alpha val="2303"/>
                </a:schemeClr>
              </a:gs>
              <a:gs pos="60000">
                <a:schemeClr val="accent2">
                  <a:alpha val="1801"/>
                </a:schemeClr>
              </a:gs>
              <a:gs pos="65000">
                <a:schemeClr val="accent2">
                  <a:alpha val="1349"/>
                </a:schemeClr>
              </a:gs>
              <a:gs pos="70000">
                <a:schemeClr val="accent2">
                  <a:alpha val="955"/>
                </a:schemeClr>
              </a:gs>
              <a:gs pos="75000">
                <a:schemeClr val="accent2">
                  <a:alpha val="627"/>
                </a:schemeClr>
              </a:gs>
              <a:gs pos="80000">
                <a:schemeClr val="accent2">
                  <a:alpha val="369"/>
                </a:schemeClr>
              </a:gs>
              <a:gs pos="85000">
                <a:schemeClr val="accent2">
                  <a:alpha val="184"/>
                </a:schemeClr>
              </a:gs>
              <a:gs pos="90000">
                <a:schemeClr val="accent2">
                  <a:alpha val="67"/>
                </a:schemeClr>
              </a:gs>
              <a:gs pos="95000">
                <a:schemeClr val="accent2">
                  <a:alpha val="12"/>
                </a:schemeClr>
              </a:gs>
              <a:gs pos="100000">
                <a:schemeClr val="accent2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57200"/>
            <a:ext cx="10966399" cy="54864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2900">
                <a:solidFill>
                  <a:schemeClr val="tx1"/>
                </a:solidFill>
                <a:latin typeface="SB Sans Text Semibold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3" name="Текст"/>
          <p:cNvSpPr>
            <a:spLocks noGrp="1"/>
          </p:cNvSpPr>
          <p:nvPr>
            <p:ph type="body" idx="1"/>
          </p:nvPr>
        </p:nvSpPr>
        <p:spPr>
          <a:xfrm>
            <a:off x="612648" y="1417320"/>
            <a:ext cx="10966399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2000"/>
              </a:lnSpc>
              <a:buNone/>
              <a:defRPr sz="15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Основной текст</a:t>
            </a:r>
          </a:p>
        </p:txBody>
      </p:sp>
      <p:sp>
        <p:nvSpPr>
          <p:cNvPr id="4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9" r:id="rId2"/>
    <p:sldLayoutId id="2147483850" r:id="rId3"/>
    <p:sldLayoutId id="2147483851" r:id="rId4"/>
    <p:sldLayoutId id="2147483852" r:id="rId5"/>
    <p:sldLayoutId id="2147483853" r:id="rId6"/>
    <p:sldLayoutId id="2147483854" r:id="rId7"/>
    <p:sldLayoutId id="2147483855" r:id="rId8"/>
    <p:sldLayoutId id="2147483856" r:id="rId9"/>
    <p:sldLayoutId id="2147483857" r:id="rId10"/>
    <p:sldLayoutId id="2147483858" r:id="rId11"/>
    <p:sldLayoutId id="2147483859" r:id="rId12"/>
    <p:sldLayoutId id="2147483860" r:id="rId13"/>
  </p:sldLayoutIdLst>
  <p:hf hdr="0" dt="0" ftr="0"/>
  <p:txStyles>
    <p:titleStyle>
      <a:lvl1pPr>
        <a:lnSpc>
          <a:spcPct val="110000"/>
        </a:lnSpc>
        <a:buNone/>
        <a:defRPr sz="2900">
          <a:solidFill>
            <a:schemeClr val="tx1"/>
          </a:solidFill>
          <a:latin typeface="SB Sans Text Semibold"/>
        </a:defRPr>
      </a:lvl1pPr>
    </p:titleStyle>
    <p:bodyStyle>
      <a:lvl1pPr>
        <a:lnSpc>
          <a:spcPct val="110000"/>
        </a:lnSpc>
        <a:buNone/>
        <a:defRPr sz="1500">
          <a:solidFill>
            <a:schemeClr val="tx1"/>
          </a:solidFill>
          <a:latin typeface="SB Sans Text"/>
        </a:defRPr>
      </a:lvl1pPr>
    </p:bodyStyle>
    <p:otherStyle>
      <a:lvl1pPr>
        <a:lnSpc>
          <a:spcPct val="110000"/>
        </a:lnSpc>
        <a:buNone/>
        <a:defRPr sz="1500">
          <a:solidFill>
            <a:schemeClr val="tx1"/>
          </a:solidFill>
          <a:latin typeface="SB Sans Text"/>
        </a:defRPr>
      </a:lvl1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 name="GMMC Dark Emb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" name="Свечение · тёплое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840480" y="365760"/>
            <a:ext cx="13898880" cy="11338560"/>
          </a:xfrm>
          <a:prstGeom prst="ellipse">
            <a:avLst/>
          </a:prstGeom>
          <a:gradFill flip="none" rotWithShape="0">
            <a:gsLst>
              <a:gs pos="0">
                <a:srgbClr val="C23000">
                  <a:alpha val="34000"/>
                </a:srgbClr>
              </a:gs>
              <a:gs pos="5000">
                <a:srgbClr val="C23000">
                  <a:alpha val="33680"/>
                </a:srgbClr>
              </a:gs>
              <a:gs pos="10000">
                <a:srgbClr val="C23000">
                  <a:alpha val="32768"/>
                </a:srgbClr>
              </a:gs>
              <a:gs pos="15000">
                <a:srgbClr val="C23000">
                  <a:alpha val="31340"/>
                </a:srgbClr>
              </a:gs>
              <a:gs pos="20000">
                <a:srgbClr val="C23000">
                  <a:alpha val="29477"/>
                </a:srgbClr>
              </a:gs>
              <a:gs pos="25000">
                <a:srgbClr val="C23000">
                  <a:alpha val="27262"/>
                </a:srgbClr>
              </a:gs>
              <a:gs pos="30000">
                <a:srgbClr val="C23000">
                  <a:alpha val="24779"/>
                </a:srgbClr>
              </a:gs>
              <a:gs pos="35000">
                <a:srgbClr val="C23000">
                  <a:alpha val="22112"/>
                </a:srgbClr>
              </a:gs>
              <a:gs pos="40000">
                <a:srgbClr val="C23000">
                  <a:alpha val="19343"/>
                </a:srgbClr>
              </a:gs>
              <a:gs pos="45000">
                <a:srgbClr val="C23000">
                  <a:alpha val="16550"/>
                </a:srgbClr>
              </a:gs>
              <a:gs pos="50000">
                <a:srgbClr val="C23000">
                  <a:alpha val="13808"/>
                </a:srgbClr>
              </a:gs>
              <a:gs pos="55000">
                <a:srgbClr val="C23000">
                  <a:alpha val="11187"/>
                </a:srgbClr>
              </a:gs>
              <a:gs pos="60000">
                <a:srgbClr val="C23000">
                  <a:alpha val="8750"/>
                </a:srgbClr>
              </a:gs>
              <a:gs pos="65000">
                <a:srgbClr val="C23000">
                  <a:alpha val="6551"/>
                </a:srgbClr>
              </a:gs>
              <a:gs pos="70000">
                <a:srgbClr val="C23000">
                  <a:alpha val="4637"/>
                </a:srgbClr>
              </a:gs>
              <a:gs pos="75000">
                <a:srgbClr val="C23000">
                  <a:alpha val="3044"/>
                </a:srgbClr>
              </a:gs>
              <a:gs pos="80000">
                <a:srgbClr val="C23000">
                  <a:alpha val="1793"/>
                </a:srgbClr>
              </a:gs>
              <a:gs pos="85000">
                <a:srgbClr val="C23000">
                  <a:alpha val="891"/>
                </a:srgbClr>
              </a:gs>
              <a:gs pos="90000">
                <a:srgbClr val="C23000">
                  <a:alpha val="326"/>
                </a:srgbClr>
              </a:gs>
              <a:gs pos="95000">
                <a:srgbClr val="C23000">
                  <a:alpha val="56"/>
                </a:srgbClr>
              </a:gs>
              <a:gs pos="100000">
                <a:srgbClr val="C23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902" name="Свечение · акцент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595360" y="3383280"/>
            <a:ext cx="6400800" cy="5577840"/>
          </a:xfrm>
          <a:prstGeom prst="ellipse">
            <a:avLst/>
          </a:prstGeom>
          <a:gradFill flip="none" rotWithShape="0">
            <a:gsLst>
              <a:gs pos="0">
                <a:schemeClr val="accent1">
                  <a:alpha val="30000"/>
                </a:schemeClr>
              </a:gs>
              <a:gs pos="5000">
                <a:schemeClr val="accent1">
                  <a:alpha val="29718"/>
                </a:schemeClr>
              </a:gs>
              <a:gs pos="10000">
                <a:schemeClr val="accent1">
                  <a:alpha val="28913"/>
                </a:schemeClr>
              </a:gs>
              <a:gs pos="15000">
                <a:schemeClr val="accent1">
                  <a:alpha val="27653"/>
                </a:schemeClr>
              </a:gs>
              <a:gs pos="20000">
                <a:schemeClr val="accent1">
                  <a:alpha val="26009"/>
                </a:schemeClr>
              </a:gs>
              <a:gs pos="25000">
                <a:schemeClr val="accent1">
                  <a:alpha val="24055"/>
                </a:schemeClr>
              </a:gs>
              <a:gs pos="30000">
                <a:schemeClr val="accent1">
                  <a:alpha val="21864"/>
                </a:schemeClr>
              </a:gs>
              <a:gs pos="35000">
                <a:schemeClr val="accent1">
                  <a:alpha val="19511"/>
                </a:schemeClr>
              </a:gs>
              <a:gs pos="40000">
                <a:schemeClr val="accent1">
                  <a:alpha val="17067"/>
                </a:schemeClr>
              </a:gs>
              <a:gs pos="45000">
                <a:schemeClr val="accent1">
                  <a:alpha val="14603"/>
                </a:schemeClr>
              </a:gs>
              <a:gs pos="50000">
                <a:schemeClr val="accent1">
                  <a:alpha val="12184"/>
                </a:schemeClr>
              </a:gs>
              <a:gs pos="55000">
                <a:schemeClr val="accent1">
                  <a:alpha val="9871"/>
                </a:schemeClr>
              </a:gs>
              <a:gs pos="60000">
                <a:schemeClr val="accent1">
                  <a:alpha val="7720"/>
                </a:schemeClr>
              </a:gs>
              <a:gs pos="65000">
                <a:schemeClr val="accent1">
                  <a:alpha val="5780"/>
                </a:schemeClr>
              </a:gs>
              <a:gs pos="70000">
                <a:schemeClr val="accent1">
                  <a:alpha val="4092"/>
                </a:schemeClr>
              </a:gs>
              <a:gs pos="75000">
                <a:schemeClr val="accent1">
                  <a:alpha val="2686"/>
                </a:schemeClr>
              </a:gs>
              <a:gs pos="80000">
                <a:schemeClr val="accent1">
                  <a:alpha val="1582"/>
                </a:schemeClr>
              </a:gs>
              <a:gs pos="85000">
                <a:schemeClr val="accent1">
                  <a:alpha val="787"/>
                </a:schemeClr>
              </a:gs>
              <a:gs pos="90000">
                <a:schemeClr val="accent1">
                  <a:alpha val="287"/>
                </a:schemeClr>
              </a:gs>
              <a:gs pos="95000">
                <a:schemeClr val="accent1">
                  <a:alpha val="50"/>
                </a:schemeClr>
              </a:gs>
              <a:gs pos="100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903" name="Свечение · противовес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4389120" y="-3566160"/>
            <a:ext cx="7863840" cy="6583680"/>
          </a:xfrm>
          <a:prstGeom prst="ellipse">
            <a:avLst/>
          </a:prstGeom>
          <a:gradFill flip="none" rotWithShape="0">
            <a:gsLst>
              <a:gs pos="0">
                <a:schemeClr val="accent2">
                  <a:alpha val="10000"/>
                </a:schemeClr>
              </a:gs>
              <a:gs pos="5000">
                <a:schemeClr val="accent2">
                  <a:alpha val="9906"/>
                </a:schemeClr>
              </a:gs>
              <a:gs pos="10000">
                <a:schemeClr val="accent2">
                  <a:alpha val="9638"/>
                </a:schemeClr>
              </a:gs>
              <a:gs pos="15000">
                <a:schemeClr val="accent2">
                  <a:alpha val="9218"/>
                </a:schemeClr>
              </a:gs>
              <a:gs pos="20000">
                <a:schemeClr val="accent2">
                  <a:alpha val="8670"/>
                </a:schemeClr>
              </a:gs>
              <a:gs pos="25000">
                <a:schemeClr val="accent2">
                  <a:alpha val="8018"/>
                </a:schemeClr>
              </a:gs>
              <a:gs pos="30000">
                <a:schemeClr val="accent2">
                  <a:alpha val="7288"/>
                </a:schemeClr>
              </a:gs>
              <a:gs pos="35000">
                <a:schemeClr val="accent2">
                  <a:alpha val="6504"/>
                </a:schemeClr>
              </a:gs>
              <a:gs pos="40000">
                <a:schemeClr val="accent2">
                  <a:alpha val="5689"/>
                </a:schemeClr>
              </a:gs>
              <a:gs pos="45000">
                <a:schemeClr val="accent2">
                  <a:alpha val="4868"/>
                </a:schemeClr>
              </a:gs>
              <a:gs pos="50000">
                <a:schemeClr val="accent2">
                  <a:alpha val="4061"/>
                </a:schemeClr>
              </a:gs>
              <a:gs pos="55000">
                <a:schemeClr val="accent2">
                  <a:alpha val="3290"/>
                </a:schemeClr>
              </a:gs>
              <a:gs pos="60000">
                <a:schemeClr val="accent2">
                  <a:alpha val="2573"/>
                </a:schemeClr>
              </a:gs>
              <a:gs pos="65000">
                <a:schemeClr val="accent2">
                  <a:alpha val="1927"/>
                </a:schemeClr>
              </a:gs>
              <a:gs pos="70000">
                <a:schemeClr val="accent2">
                  <a:alpha val="1364"/>
                </a:schemeClr>
              </a:gs>
              <a:gs pos="75000">
                <a:schemeClr val="accent2">
                  <a:alpha val="895"/>
                </a:schemeClr>
              </a:gs>
              <a:gs pos="80000">
                <a:schemeClr val="accent2">
                  <a:alpha val="527"/>
                </a:schemeClr>
              </a:gs>
              <a:gs pos="85000">
                <a:schemeClr val="accent2">
                  <a:alpha val="262"/>
                </a:schemeClr>
              </a:gs>
              <a:gs pos="90000">
                <a:schemeClr val="accent2">
                  <a:alpha val="96"/>
                </a:schemeClr>
              </a:gs>
              <a:gs pos="95000">
                <a:schemeClr val="accent2">
                  <a:alpha val="17"/>
                </a:schemeClr>
              </a:gs>
              <a:gs pos="100000">
                <a:schemeClr val="accent2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57200"/>
            <a:ext cx="10966399" cy="54864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12000"/>
              </a:lnSpc>
              <a:buNone/>
              <a:defRPr sz="2900">
                <a:solidFill>
                  <a:schemeClr val="tx1"/>
                </a:solidFill>
                <a:latin typeface="SB Sans Text Semibold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3" name="Текст"/>
          <p:cNvSpPr>
            <a:spLocks noGrp="1"/>
          </p:cNvSpPr>
          <p:nvPr>
            <p:ph type="body" idx="1"/>
          </p:nvPr>
        </p:nvSpPr>
        <p:spPr>
          <a:xfrm>
            <a:off x="612648" y="1417320"/>
            <a:ext cx="10966399" cy="485546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l">
              <a:lnSpc>
                <a:spcPct val="132000"/>
              </a:lnSpc>
              <a:buNone/>
              <a:defRPr sz="1500">
                <a:solidFill>
                  <a:schemeClr val="tx1"/>
                </a:solidFill>
                <a:latin typeface="SB Sans Text"/>
              </a:defRPr>
            </a:lvl1pPr>
          </a:lstStyle>
          <a:p>
            <a:r>
              <a:rPr lang="ru-RU" dirty="0"/>
              <a:t>Основной текст</a:t>
            </a:r>
          </a:p>
        </p:txBody>
      </p:sp>
      <p:sp>
        <p:nvSpPr>
          <p:cNvPr id="4" name="Номер слайда"/>
          <p:cNvSpPr>
            <a:spLocks noGrp="1"/>
          </p:cNvSpPr>
          <p:nvPr>
            <p:ph type="sldNum" sz="quarter" idx="4"/>
          </p:nvPr>
        </p:nvSpPr>
        <p:spPr>
          <a:xfrm>
            <a:off x="11027664" y="6455664"/>
            <a:ext cx="551383" cy="237744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>
            <a:lvl1pPr algn="r">
              <a:lnSpc>
                <a:spcPct val="116000"/>
              </a:lnSpc>
              <a:buNone/>
              <a:defRPr sz="1050">
                <a:solidFill>
                  <a:schemeClr val="tx2"/>
                </a:solidFill>
                <a:latin typeface="SB Sans Text"/>
              </a:defRPr>
            </a:lvl1pPr>
          </a:lstStyle>
          <a:p>
            <a:fld id="{2C6CFC13-9C31-45C3-9F21-0F9C1E1E4C11}" type="slidenum">
              <a:t>1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9" r:id="rId2"/>
    <p:sldLayoutId id="2147483950" r:id="rId3"/>
    <p:sldLayoutId id="2147483951" r:id="rId4"/>
    <p:sldLayoutId id="2147483952" r:id="rId5"/>
    <p:sldLayoutId id="2147483953" r:id="rId6"/>
    <p:sldLayoutId id="2147483954" r:id="rId7"/>
    <p:sldLayoutId id="2147483955" r:id="rId8"/>
    <p:sldLayoutId id="2147483956" r:id="rId9"/>
    <p:sldLayoutId id="2147483957" r:id="rId10"/>
    <p:sldLayoutId id="2147483958" r:id="rId11"/>
    <p:sldLayoutId id="2147483959" r:id="rId12"/>
    <p:sldLayoutId id="2147483960" r:id="rId13"/>
  </p:sldLayoutIdLst>
  <p:hf hdr="0" dt="0" ftr="0"/>
  <p:txStyles>
    <p:titleStyle>
      <a:lvl1pPr>
        <a:lnSpc>
          <a:spcPct val="110000"/>
        </a:lnSpc>
        <a:buNone/>
        <a:defRPr sz="2900">
          <a:solidFill>
            <a:schemeClr val="tx1"/>
          </a:solidFill>
          <a:latin typeface="SB Sans Text Semibold"/>
        </a:defRPr>
      </a:lvl1pPr>
    </p:titleStyle>
    <p:bodyStyle>
      <a:lvl1pPr>
        <a:lnSpc>
          <a:spcPct val="110000"/>
        </a:lnSpc>
        <a:buNone/>
        <a:defRPr sz="1500">
          <a:solidFill>
            <a:schemeClr val="tx1"/>
          </a:solidFill>
          <a:latin typeface="SB Sans Text"/>
        </a:defRPr>
      </a:lvl1pPr>
    </p:bodyStyle>
    <p:otherStyle>
      <a:lvl1pPr>
        <a:lnSpc>
          <a:spcPct val="110000"/>
        </a:lnSpc>
        <a:buNone/>
        <a:defRPr sz="1500">
          <a:solidFill>
            <a:schemeClr val="tx1"/>
          </a:solidFill>
          <a:latin typeface="SB Sans Text"/>
        </a:defRPr>
      </a:lvl1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75488"/>
            <a:ext cx="10966399" cy="526414"/>
          </a:xfrm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900" dirty="0">
                <a:solidFill>
                  <a:schemeClr val="tx1"/>
                </a:solidFill>
                <a:latin typeface="SB Sans Text Semibold"/>
                <a:cs typeface="SB Sans Text Semibold"/>
              </a:rPr>
              <a:t>Пять метрик улучшились, 80% выпусков вышли в срок</a:t>
            </a:r>
          </a:p>
        </p:txBody>
      </p:sp>
      <p:sp>
        <p:nvSpPr>
          <p:cNvPr id="3" name="Текст"/>
          <p:cNvSpPr txBox="1"/>
          <p:nvPr/>
        </p:nvSpPr>
        <p:spPr>
          <a:xfrm>
            <a:off x="612648" y="1024128"/>
            <a:ext cx="9692640" cy="6766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dirty="0">
                <a:solidFill>
                  <a:schemeClr val="tx2"/>
                </a:solidFill>
                <a:latin typeface="SB Sans Text"/>
                <a:cs typeface="SB Sans Text"/>
              </a:rPr>
              <a:t>Q3 2026. Изменение к Q2, кроме сроков: здесь показано отклонение от цели.</a:t>
            </a:r>
          </a:p>
        </p:txBody>
      </p:sp>
      <p:sp>
        <p:nvSpPr>
          <p:cNvPr id="4" name="Показатель «Оборот»"/>
          <p:cNvSpPr/>
          <p:nvPr/>
        </p:nvSpPr>
        <p:spPr>
          <a:xfrm>
            <a:off x="612648" y="1737360"/>
            <a:ext cx="3557930" cy="2048256"/>
          </a:xfrm>
          <a:prstGeom prst="roundRect">
            <a:avLst>
              <a:gd name="adj" fmla="val 3125"/>
            </a:avLst>
          </a:prstGeom>
          <a:solidFill>
            <a:schemeClr val="bg2"/>
          </a:solidFill>
          <a:ln w="9525" cap="flat">
            <a:solidFill>
              <a:schemeClr val="accent6"/>
            </a:solidFill>
          </a:ln>
        </p:spPr>
        <p:txBody>
          <a:bodyPr/>
          <a:lstStyle/>
          <a:p>
            <a:endParaRPr lang="ru-RU"/>
          </a:p>
        </p:txBody>
      </p:sp>
      <p:sp>
        <p:nvSpPr>
          <p:cNvPr id="5" name="Текст"/>
          <p:cNvSpPr txBox="1"/>
          <p:nvPr/>
        </p:nvSpPr>
        <p:spPr>
          <a:xfrm>
            <a:off x="866648" y="1991360"/>
            <a:ext cx="304993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spc="110" cap="all" dirty="0">
                <a:solidFill>
                  <a:schemeClr val="tx2"/>
                </a:solidFill>
                <a:latin typeface="SB Sans Text Medium"/>
                <a:cs typeface="SB Sans Text Medium"/>
              </a:rPr>
              <a:t>Материалы</a:t>
            </a:r>
          </a:p>
        </p:txBody>
      </p:sp>
      <p:sp>
        <p:nvSpPr>
          <p:cNvPr id="6" name="Текст"/>
          <p:cNvSpPr txBox="1"/>
          <p:nvPr/>
        </p:nvSpPr>
        <p:spPr>
          <a:xfrm>
            <a:off x="866648" y="2320544"/>
            <a:ext cx="3049930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400" dirty="0">
                <a:solidFill>
                  <a:schemeClr val="tx1"/>
                </a:solidFill>
                <a:latin typeface="SB Sans Display Extended Semibold"/>
                <a:cs typeface="SB Sans Display Extended Semibold"/>
              </a:rPr>
              <a:t>30</a:t>
            </a:r>
          </a:p>
        </p:txBody>
      </p:sp>
      <p:sp>
        <p:nvSpPr>
          <p:cNvPr id="7" name="Текст"/>
          <p:cNvSpPr txBox="1"/>
          <p:nvPr/>
        </p:nvSpPr>
        <p:spPr>
          <a:xfrm>
            <a:off x="866648" y="2905760"/>
            <a:ext cx="304993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50" dirty="0">
                <a:solidFill>
                  <a:schemeClr val="tx2"/>
                </a:solidFill>
                <a:latin typeface="SB Sans Text"/>
                <a:cs typeface="SB Sans Text"/>
              </a:rPr>
              <a:t>публикаций за квартал</a:t>
            </a:r>
          </a:p>
        </p:txBody>
      </p:sp>
      <p:sp>
        <p:nvSpPr>
          <p:cNvPr id="8" name="Изменение вверх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6648" y="3280664"/>
            <a:ext cx="146304" cy="128016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9" name="Дельта значение"/>
          <p:cNvSpPr txBox="1"/>
          <p:nvPr/>
        </p:nvSpPr>
        <p:spPr>
          <a:xfrm>
            <a:off x="1104392" y="3234944"/>
            <a:ext cx="2812186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dirty="0">
                <a:solidFill>
                  <a:schemeClr val="accent3"/>
                </a:solidFill>
                <a:latin typeface="SB Sans Text"/>
                <a:cs typeface="SB Sans Text"/>
              </a:rPr>
              <a:t>+25% к 24 в Q2</a:t>
            </a:r>
          </a:p>
        </p:txBody>
      </p:sp>
      <p:sp>
        <p:nvSpPr>
          <p:cNvPr id="10" name="Показатель «Активная база»"/>
          <p:cNvSpPr/>
          <p:nvPr/>
        </p:nvSpPr>
        <p:spPr>
          <a:xfrm>
            <a:off x="4316882" y="1737360"/>
            <a:ext cx="3557930" cy="2048256"/>
          </a:xfrm>
          <a:prstGeom prst="roundRect">
            <a:avLst>
              <a:gd name="adj" fmla="val 3125"/>
            </a:avLst>
          </a:prstGeom>
          <a:solidFill>
            <a:schemeClr val="bg2"/>
          </a:solidFill>
          <a:ln w="9525" cap="flat">
            <a:solidFill>
              <a:schemeClr val="accent6"/>
            </a:solidFill>
          </a:ln>
        </p:spPr>
        <p:txBody>
          <a:bodyPr/>
          <a:lstStyle/>
          <a:p>
            <a:endParaRPr lang="ru-RU"/>
          </a:p>
        </p:txBody>
      </p:sp>
      <p:sp>
        <p:nvSpPr>
          <p:cNvPr id="11" name="Текст"/>
          <p:cNvSpPr txBox="1"/>
          <p:nvPr/>
        </p:nvSpPr>
        <p:spPr>
          <a:xfrm>
            <a:off x="4570882" y="1991360"/>
            <a:ext cx="304993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spc="110" cap="all" dirty="0">
                <a:solidFill>
                  <a:schemeClr val="tx2"/>
                </a:solidFill>
                <a:latin typeface="SB Sans Text Medium"/>
                <a:cs typeface="SB Sans Text Medium"/>
              </a:rPr>
              <a:t>Просмотры</a:t>
            </a:r>
          </a:p>
        </p:txBody>
      </p:sp>
      <p:sp>
        <p:nvSpPr>
          <p:cNvPr id="12" name="Текст"/>
          <p:cNvSpPr txBox="1"/>
          <p:nvPr/>
        </p:nvSpPr>
        <p:spPr>
          <a:xfrm>
            <a:off x="4570882" y="2320544"/>
            <a:ext cx="3049930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400" dirty="0">
                <a:solidFill>
                  <a:schemeClr val="tx1"/>
                </a:solidFill>
                <a:latin typeface="SB Sans Display Extended Semibold"/>
                <a:cs typeface="SB Sans Display Extended Semibold"/>
              </a:rPr>
              <a:t>73</a:t>
            </a:r>
          </a:p>
        </p:txBody>
      </p:sp>
      <p:sp>
        <p:nvSpPr>
          <p:cNvPr id="13" name="Текст"/>
          <p:cNvSpPr txBox="1"/>
          <p:nvPr/>
        </p:nvSpPr>
        <p:spPr>
          <a:xfrm>
            <a:off x="4570882" y="2905760"/>
            <a:ext cx="304993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50" dirty="0">
                <a:solidFill>
                  <a:schemeClr val="tx2"/>
                </a:solidFill>
                <a:latin typeface="SB Sans Text"/>
                <a:cs typeface="SB Sans Text"/>
              </a:rPr>
              <a:t>тыс. за квартал</a:t>
            </a:r>
          </a:p>
        </p:txBody>
      </p:sp>
      <p:sp>
        <p:nvSpPr>
          <p:cNvPr id="14" name="Изменение вверх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0882" y="3280664"/>
            <a:ext cx="146304" cy="128016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15" name="Дельта значение"/>
          <p:cNvSpPr txBox="1"/>
          <p:nvPr/>
        </p:nvSpPr>
        <p:spPr>
          <a:xfrm>
            <a:off x="4808626" y="3234944"/>
            <a:ext cx="2812186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dirty="0">
                <a:solidFill>
                  <a:schemeClr val="accent3"/>
                </a:solidFill>
                <a:latin typeface="SB Sans Text"/>
                <a:cs typeface="SB Sans Text"/>
              </a:rPr>
              <a:t>+22% к 60 тыс. в Q2</a:t>
            </a:r>
          </a:p>
        </p:txBody>
      </p:sp>
      <p:sp>
        <p:nvSpPr>
          <p:cNvPr id="16" name="Показатель «Доля активных»"/>
          <p:cNvSpPr/>
          <p:nvPr/>
        </p:nvSpPr>
        <p:spPr>
          <a:xfrm>
            <a:off x="8021117" y="1737360"/>
            <a:ext cx="3557930" cy="2048256"/>
          </a:xfrm>
          <a:prstGeom prst="roundRect">
            <a:avLst>
              <a:gd name="adj" fmla="val 3125"/>
            </a:avLst>
          </a:prstGeom>
          <a:solidFill>
            <a:schemeClr val="bg2"/>
          </a:solidFill>
          <a:ln w="9525" cap="flat">
            <a:solidFill>
              <a:schemeClr val="accent6"/>
            </a:solidFill>
          </a:ln>
        </p:spPr>
        <p:txBody>
          <a:bodyPr/>
          <a:lstStyle/>
          <a:p>
            <a:endParaRPr lang="ru-RU"/>
          </a:p>
        </p:txBody>
      </p:sp>
      <p:sp>
        <p:nvSpPr>
          <p:cNvPr id="17" name="Текст"/>
          <p:cNvSpPr txBox="1"/>
          <p:nvPr/>
        </p:nvSpPr>
        <p:spPr>
          <a:xfrm>
            <a:off x="8275117" y="1991360"/>
            <a:ext cx="304993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spc="110" cap="all" dirty="0">
                <a:solidFill>
                  <a:schemeClr val="tx2"/>
                </a:solidFill>
                <a:latin typeface="SB Sans Text Medium"/>
                <a:cs typeface="SB Sans Text Medium"/>
              </a:rPr>
              <a:t>Открытия писем</a:t>
            </a:r>
          </a:p>
        </p:txBody>
      </p:sp>
      <p:sp>
        <p:nvSpPr>
          <p:cNvPr id="18" name="Текст"/>
          <p:cNvSpPr txBox="1"/>
          <p:nvPr/>
        </p:nvSpPr>
        <p:spPr>
          <a:xfrm>
            <a:off x="8275117" y="2320544"/>
            <a:ext cx="3049930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400" dirty="0">
                <a:solidFill>
                  <a:schemeClr val="tx1"/>
                </a:solidFill>
                <a:latin typeface="SB Sans Display Extended Semibold"/>
                <a:cs typeface="SB Sans Display Extended Semibold"/>
              </a:rPr>
              <a:t>68</a:t>
            </a:r>
          </a:p>
        </p:txBody>
      </p:sp>
      <p:sp>
        <p:nvSpPr>
          <p:cNvPr id="19" name="Текст"/>
          <p:cNvSpPr txBox="1"/>
          <p:nvPr/>
        </p:nvSpPr>
        <p:spPr>
          <a:xfrm>
            <a:off x="8275117" y="2905760"/>
            <a:ext cx="304993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50" dirty="0">
                <a:solidFill>
                  <a:schemeClr val="tx2"/>
                </a:solidFill>
                <a:latin typeface="SB Sans Text"/>
                <a:cs typeface="SB Sans Text"/>
              </a:rPr>
              <a:t>% доставленных писем</a:t>
            </a:r>
          </a:p>
        </p:txBody>
      </p:sp>
      <p:sp>
        <p:nvSpPr>
          <p:cNvPr id="20" name="Изменение вверх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75117" y="3280664"/>
            <a:ext cx="146304" cy="128016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21" name="Дельта значение"/>
          <p:cNvSpPr txBox="1"/>
          <p:nvPr/>
        </p:nvSpPr>
        <p:spPr>
          <a:xfrm>
            <a:off x="8512861" y="3234944"/>
            <a:ext cx="2812186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dirty="0">
                <a:solidFill>
                  <a:schemeClr val="accent3"/>
                </a:solidFill>
                <a:latin typeface="SB Sans Text"/>
                <a:cs typeface="SB Sans Text"/>
              </a:rPr>
              <a:t>+6 п. п. к 62% в Q2</a:t>
            </a:r>
          </a:p>
        </p:txBody>
      </p:sp>
      <p:sp>
        <p:nvSpPr>
          <p:cNvPr id="22" name="Показатель «Отток»"/>
          <p:cNvSpPr/>
          <p:nvPr/>
        </p:nvSpPr>
        <p:spPr>
          <a:xfrm>
            <a:off x="612648" y="3986784"/>
            <a:ext cx="3557930" cy="2048256"/>
          </a:xfrm>
          <a:prstGeom prst="roundRect">
            <a:avLst>
              <a:gd name="adj" fmla="val 3125"/>
            </a:avLst>
          </a:prstGeom>
          <a:solidFill>
            <a:schemeClr val="bg2"/>
          </a:solidFill>
          <a:ln w="15875" cap="flat">
            <a:solidFill>
              <a:schemeClr val="accent5"/>
            </a:solidFill>
          </a:ln>
        </p:spPr>
        <p:txBody>
          <a:bodyPr/>
          <a:lstStyle/>
          <a:p>
            <a:endParaRPr lang="ru-RU"/>
          </a:p>
        </p:txBody>
      </p:sp>
      <p:sp>
        <p:nvSpPr>
          <p:cNvPr id="23" name="Текст"/>
          <p:cNvSpPr txBox="1"/>
          <p:nvPr/>
        </p:nvSpPr>
        <p:spPr>
          <a:xfrm>
            <a:off x="866648" y="4240784"/>
            <a:ext cx="304993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spc="110" cap="all" dirty="0">
                <a:solidFill>
                  <a:schemeClr val="tx2"/>
                </a:solidFill>
                <a:latin typeface="SB Sans Text Medium"/>
                <a:cs typeface="SB Sans Text Medium"/>
              </a:rPr>
              <a:t>Выпуск в срок</a:t>
            </a:r>
          </a:p>
        </p:txBody>
      </p:sp>
      <p:sp>
        <p:nvSpPr>
          <p:cNvPr id="24" name="Текст"/>
          <p:cNvSpPr txBox="1"/>
          <p:nvPr/>
        </p:nvSpPr>
        <p:spPr>
          <a:xfrm>
            <a:off x="866648" y="4569968"/>
            <a:ext cx="3049930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400" dirty="0">
                <a:solidFill>
                  <a:schemeClr val="tx1"/>
                </a:solidFill>
                <a:latin typeface="SB Sans Display Extended Semibold"/>
                <a:cs typeface="SB Sans Display Extended Semibold"/>
              </a:rPr>
              <a:t>80</a:t>
            </a:r>
          </a:p>
        </p:txBody>
      </p:sp>
      <p:sp>
        <p:nvSpPr>
          <p:cNvPr id="25" name="Текст"/>
          <p:cNvSpPr txBox="1"/>
          <p:nvPr/>
        </p:nvSpPr>
        <p:spPr>
          <a:xfrm>
            <a:off x="866648" y="5155184"/>
            <a:ext cx="304993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50" dirty="0">
                <a:solidFill>
                  <a:schemeClr val="tx2"/>
                </a:solidFill>
                <a:latin typeface="SB Sans Text"/>
                <a:cs typeface="SB Sans Text"/>
              </a:rPr>
              <a:t>% · 24 из 30 материалов</a:t>
            </a:r>
          </a:p>
        </p:txBody>
      </p:sp>
      <p:sp>
        <p:nvSpPr>
          <p:cNvPr id="26" name="Изменение вверх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866648" y="5530088"/>
            <a:ext cx="146304" cy="128016"/>
          </a:xfrm>
          <a:prstGeom prst="triangle">
            <a:avLst/>
          </a:prstGeom>
          <a:solidFill>
            <a:schemeClr val="accent5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27" name="Дельта значение"/>
          <p:cNvSpPr txBox="1"/>
          <p:nvPr/>
        </p:nvSpPr>
        <p:spPr>
          <a:xfrm>
            <a:off x="1104392" y="5484368"/>
            <a:ext cx="2812186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dirty="0">
                <a:solidFill>
                  <a:schemeClr val="accent5"/>
                </a:solidFill>
                <a:latin typeface="SB Sans Text"/>
                <a:cs typeface="SB Sans Text"/>
              </a:rPr>
              <a:t>−10 п. п. к цели 90%</a:t>
            </a:r>
          </a:p>
        </p:txBody>
      </p:sp>
      <p:sp>
        <p:nvSpPr>
          <p:cNvPr id="28" name="Показатель «Скоринг»"/>
          <p:cNvSpPr/>
          <p:nvPr/>
        </p:nvSpPr>
        <p:spPr>
          <a:xfrm>
            <a:off x="4316882" y="3986784"/>
            <a:ext cx="3557930" cy="2048256"/>
          </a:xfrm>
          <a:prstGeom prst="roundRect">
            <a:avLst>
              <a:gd name="adj" fmla="val 3125"/>
            </a:avLst>
          </a:prstGeom>
          <a:solidFill>
            <a:schemeClr val="bg2"/>
          </a:solidFill>
          <a:ln w="9525" cap="flat">
            <a:solidFill>
              <a:schemeClr val="accent6"/>
            </a:solidFill>
          </a:ln>
        </p:spPr>
        <p:txBody>
          <a:bodyPr/>
          <a:lstStyle/>
          <a:p>
            <a:endParaRPr lang="ru-RU"/>
          </a:p>
        </p:txBody>
      </p:sp>
      <p:sp>
        <p:nvSpPr>
          <p:cNvPr id="29" name="Текст"/>
          <p:cNvSpPr txBox="1"/>
          <p:nvPr/>
        </p:nvSpPr>
        <p:spPr>
          <a:xfrm>
            <a:off x="4570882" y="4240784"/>
            <a:ext cx="304993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spc="110" cap="all" dirty="0">
                <a:solidFill>
                  <a:schemeClr val="tx2"/>
                </a:solidFill>
                <a:latin typeface="SB Sans Text Medium"/>
                <a:cs typeface="SB Sans Text Medium"/>
              </a:rPr>
              <a:t>Цикл подготовки</a:t>
            </a:r>
          </a:p>
        </p:txBody>
      </p:sp>
      <p:sp>
        <p:nvSpPr>
          <p:cNvPr id="30" name="Текст"/>
          <p:cNvSpPr txBox="1"/>
          <p:nvPr/>
        </p:nvSpPr>
        <p:spPr>
          <a:xfrm>
            <a:off x="4570882" y="4569968"/>
            <a:ext cx="3049930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400" dirty="0">
                <a:solidFill>
                  <a:schemeClr val="tx1"/>
                </a:solidFill>
                <a:latin typeface="SB Sans Display Extended Semibold"/>
                <a:cs typeface="SB Sans Display Extended Semibold"/>
              </a:rPr>
              <a:t>4</a:t>
            </a:r>
          </a:p>
        </p:txBody>
      </p:sp>
      <p:sp>
        <p:nvSpPr>
          <p:cNvPr id="31" name="Текст"/>
          <p:cNvSpPr txBox="1"/>
          <p:nvPr/>
        </p:nvSpPr>
        <p:spPr>
          <a:xfrm>
            <a:off x="4570882" y="5155184"/>
            <a:ext cx="304993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50" dirty="0">
                <a:solidFill>
                  <a:schemeClr val="tx2"/>
                </a:solidFill>
                <a:latin typeface="SB Sans Text"/>
                <a:cs typeface="SB Sans Text"/>
              </a:rPr>
              <a:t>рабочих дня · медиана</a:t>
            </a:r>
          </a:p>
        </p:txBody>
      </p:sp>
      <p:sp>
        <p:nvSpPr>
          <p:cNvPr id="32" name="Изменение вниз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4570882" y="5530088"/>
            <a:ext cx="146304" cy="128016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33" name="Дельта значение"/>
          <p:cNvSpPr txBox="1"/>
          <p:nvPr/>
        </p:nvSpPr>
        <p:spPr>
          <a:xfrm>
            <a:off x="4808626" y="5484368"/>
            <a:ext cx="2812186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dirty="0">
                <a:solidFill>
                  <a:schemeClr val="accent3"/>
                </a:solidFill>
                <a:latin typeface="SB Sans Text"/>
                <a:cs typeface="SB Sans Text"/>
              </a:rPr>
              <a:t>−2 дня к 6 дням в Q2</a:t>
            </a:r>
          </a:p>
        </p:txBody>
      </p:sp>
      <p:sp>
        <p:nvSpPr>
          <p:cNvPr id="34" name="Показатель «Рекомендации»"/>
          <p:cNvSpPr/>
          <p:nvPr/>
        </p:nvSpPr>
        <p:spPr>
          <a:xfrm>
            <a:off x="8021117" y="3986784"/>
            <a:ext cx="3557930" cy="2048256"/>
          </a:xfrm>
          <a:prstGeom prst="roundRect">
            <a:avLst>
              <a:gd name="adj" fmla="val 3125"/>
            </a:avLst>
          </a:prstGeom>
          <a:solidFill>
            <a:schemeClr val="bg2"/>
          </a:solidFill>
          <a:ln w="9525" cap="flat">
            <a:solidFill>
              <a:schemeClr val="accent6"/>
            </a:solidFill>
          </a:ln>
        </p:spPr>
        <p:txBody>
          <a:bodyPr/>
          <a:lstStyle/>
          <a:p>
            <a:endParaRPr lang="ru-RU"/>
          </a:p>
        </p:txBody>
      </p:sp>
      <p:sp>
        <p:nvSpPr>
          <p:cNvPr id="35" name="Текст"/>
          <p:cNvSpPr txBox="1"/>
          <p:nvPr/>
        </p:nvSpPr>
        <p:spPr>
          <a:xfrm>
            <a:off x="8275117" y="4240784"/>
            <a:ext cx="304993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spc="110" cap="all" dirty="0">
                <a:solidFill>
                  <a:schemeClr val="tx2"/>
                </a:solidFill>
                <a:latin typeface="SB Sans Text Medium"/>
                <a:cs typeface="SB Sans Text Medium"/>
              </a:rPr>
              <a:t>Переходы из писем</a:t>
            </a:r>
          </a:p>
        </p:txBody>
      </p:sp>
      <p:sp>
        <p:nvSpPr>
          <p:cNvPr id="36" name="Текст"/>
          <p:cNvSpPr txBox="1"/>
          <p:nvPr/>
        </p:nvSpPr>
        <p:spPr>
          <a:xfrm>
            <a:off x="8275117" y="4569968"/>
            <a:ext cx="3049930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400" dirty="0">
                <a:solidFill>
                  <a:schemeClr val="tx1"/>
                </a:solidFill>
                <a:latin typeface="SB Sans Display Extended Semibold"/>
                <a:cs typeface="SB Sans Display Extended Semibold"/>
              </a:rPr>
              <a:t>8,4</a:t>
            </a:r>
          </a:p>
        </p:txBody>
      </p:sp>
      <p:sp>
        <p:nvSpPr>
          <p:cNvPr id="37" name="Текст"/>
          <p:cNvSpPr txBox="1"/>
          <p:nvPr/>
        </p:nvSpPr>
        <p:spPr>
          <a:xfrm>
            <a:off x="8275117" y="5155184"/>
            <a:ext cx="304993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50" dirty="0">
                <a:solidFill>
                  <a:schemeClr val="tx2"/>
                </a:solidFill>
                <a:latin typeface="SB Sans Text"/>
                <a:cs typeface="SB Sans Text"/>
              </a:rPr>
              <a:t>% доставленных писем</a:t>
            </a:r>
          </a:p>
        </p:txBody>
      </p:sp>
      <p:sp>
        <p:nvSpPr>
          <p:cNvPr id="38" name="Изменение вверх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75117" y="5530088"/>
            <a:ext cx="146304" cy="128016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39" name="Дельта значение"/>
          <p:cNvSpPr txBox="1"/>
          <p:nvPr/>
        </p:nvSpPr>
        <p:spPr>
          <a:xfrm>
            <a:off x="8512861" y="5484368"/>
            <a:ext cx="2812186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dirty="0">
                <a:solidFill>
                  <a:schemeClr val="accent3"/>
                </a:solidFill>
                <a:latin typeface="SB Sans Text"/>
                <a:cs typeface="SB Sans Text"/>
              </a:rPr>
              <a:t>+1,3 п. п. к 7,1% в Q2</a:t>
            </a:r>
          </a:p>
        </p:txBody>
      </p:sp>
      <p:sp>
        <p:nvSpPr>
          <p:cNvPr id="40" name="Номер слайда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t>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75488"/>
            <a:ext cx="10966399" cy="526414"/>
          </a:xfrm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900" dirty="0">
                <a:solidFill>
                  <a:schemeClr val="tx1"/>
                </a:solidFill>
                <a:latin typeface="SB Sans Text Semibold"/>
                <a:cs typeface="SB Sans Text Semibold"/>
              </a:rPr>
              <a:t>Пять метрик улучшились, 80% выпусков вышли в срок</a:t>
            </a:r>
          </a:p>
        </p:txBody>
      </p:sp>
      <p:sp>
        <p:nvSpPr>
          <p:cNvPr id="3" name="Текст"/>
          <p:cNvSpPr txBox="1"/>
          <p:nvPr/>
        </p:nvSpPr>
        <p:spPr>
          <a:xfrm>
            <a:off x="612648" y="1024128"/>
            <a:ext cx="9692640" cy="6766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dirty="0">
                <a:solidFill>
                  <a:schemeClr val="tx2"/>
                </a:solidFill>
                <a:latin typeface="SB Sans Text"/>
                <a:cs typeface="SB Sans Text"/>
              </a:rPr>
              <a:t>Q3 2026. Изменение к Q2, кроме сроков: здесь показано отклонение от цели.</a:t>
            </a:r>
          </a:p>
        </p:txBody>
      </p:sp>
      <p:sp>
        <p:nvSpPr>
          <p:cNvPr id="4" name="Показатель «Оборот»"/>
          <p:cNvSpPr/>
          <p:nvPr/>
        </p:nvSpPr>
        <p:spPr>
          <a:xfrm>
            <a:off x="612648" y="1737360"/>
            <a:ext cx="3557930" cy="2048256"/>
          </a:xfrm>
          <a:prstGeom prst="roundRect">
            <a:avLst>
              <a:gd name="adj" fmla="val 3125"/>
            </a:avLst>
          </a:prstGeom>
          <a:solidFill>
            <a:schemeClr val="bg2"/>
          </a:solidFill>
          <a:ln w="9525" cap="flat">
            <a:solidFill>
              <a:schemeClr val="accent6"/>
            </a:solidFill>
          </a:ln>
        </p:spPr>
        <p:txBody>
          <a:bodyPr/>
          <a:lstStyle/>
          <a:p>
            <a:endParaRPr lang="ru-RU"/>
          </a:p>
        </p:txBody>
      </p:sp>
      <p:sp>
        <p:nvSpPr>
          <p:cNvPr id="5" name="Текст"/>
          <p:cNvSpPr txBox="1"/>
          <p:nvPr/>
        </p:nvSpPr>
        <p:spPr>
          <a:xfrm>
            <a:off x="866648" y="1991360"/>
            <a:ext cx="304993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spc="110" cap="all" dirty="0">
                <a:solidFill>
                  <a:schemeClr val="tx2"/>
                </a:solidFill>
                <a:latin typeface="SB Sans Text Medium"/>
                <a:cs typeface="SB Sans Text Medium"/>
              </a:rPr>
              <a:t>Материалы</a:t>
            </a:r>
          </a:p>
        </p:txBody>
      </p:sp>
      <p:sp>
        <p:nvSpPr>
          <p:cNvPr id="6" name="Текст"/>
          <p:cNvSpPr txBox="1"/>
          <p:nvPr/>
        </p:nvSpPr>
        <p:spPr>
          <a:xfrm>
            <a:off x="866648" y="2320544"/>
            <a:ext cx="3049930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400" dirty="0">
                <a:solidFill>
                  <a:schemeClr val="tx1"/>
                </a:solidFill>
                <a:latin typeface="SB Sans Display Extended Semibold"/>
                <a:cs typeface="SB Sans Display Extended Semibold"/>
              </a:rPr>
              <a:t>30</a:t>
            </a:r>
          </a:p>
        </p:txBody>
      </p:sp>
      <p:sp>
        <p:nvSpPr>
          <p:cNvPr id="7" name="Текст"/>
          <p:cNvSpPr txBox="1"/>
          <p:nvPr/>
        </p:nvSpPr>
        <p:spPr>
          <a:xfrm>
            <a:off x="866648" y="2905760"/>
            <a:ext cx="304993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50" dirty="0">
                <a:solidFill>
                  <a:schemeClr val="tx2"/>
                </a:solidFill>
                <a:latin typeface="SB Sans Text"/>
                <a:cs typeface="SB Sans Text"/>
              </a:rPr>
              <a:t>публикаций за квартал</a:t>
            </a:r>
          </a:p>
        </p:txBody>
      </p:sp>
      <p:sp>
        <p:nvSpPr>
          <p:cNvPr id="8" name="Изменение вверх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6648" y="3280664"/>
            <a:ext cx="146304" cy="128016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9" name="Дельта значение"/>
          <p:cNvSpPr txBox="1"/>
          <p:nvPr/>
        </p:nvSpPr>
        <p:spPr>
          <a:xfrm>
            <a:off x="1104392" y="3234944"/>
            <a:ext cx="2812186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dirty="0">
                <a:solidFill>
                  <a:schemeClr val="accent3"/>
                </a:solidFill>
                <a:latin typeface="SB Sans Text"/>
                <a:cs typeface="SB Sans Text"/>
              </a:rPr>
              <a:t>+25% к 24 в Q2</a:t>
            </a:r>
          </a:p>
        </p:txBody>
      </p:sp>
      <p:sp>
        <p:nvSpPr>
          <p:cNvPr id="10" name="Показатель «Активная база»"/>
          <p:cNvSpPr/>
          <p:nvPr/>
        </p:nvSpPr>
        <p:spPr>
          <a:xfrm>
            <a:off x="4316882" y="1737360"/>
            <a:ext cx="3557930" cy="2048256"/>
          </a:xfrm>
          <a:prstGeom prst="roundRect">
            <a:avLst>
              <a:gd name="adj" fmla="val 3125"/>
            </a:avLst>
          </a:prstGeom>
          <a:solidFill>
            <a:schemeClr val="bg2"/>
          </a:solidFill>
          <a:ln w="9525" cap="flat">
            <a:solidFill>
              <a:schemeClr val="accent6"/>
            </a:solidFill>
          </a:ln>
        </p:spPr>
        <p:txBody>
          <a:bodyPr/>
          <a:lstStyle/>
          <a:p>
            <a:endParaRPr lang="ru-RU"/>
          </a:p>
        </p:txBody>
      </p:sp>
      <p:sp>
        <p:nvSpPr>
          <p:cNvPr id="11" name="Текст"/>
          <p:cNvSpPr txBox="1"/>
          <p:nvPr/>
        </p:nvSpPr>
        <p:spPr>
          <a:xfrm>
            <a:off x="4570882" y="1991360"/>
            <a:ext cx="304993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spc="110" cap="all" dirty="0">
                <a:solidFill>
                  <a:schemeClr val="tx2"/>
                </a:solidFill>
                <a:latin typeface="SB Sans Text Medium"/>
                <a:cs typeface="SB Sans Text Medium"/>
              </a:rPr>
              <a:t>Просмотры</a:t>
            </a:r>
          </a:p>
        </p:txBody>
      </p:sp>
      <p:sp>
        <p:nvSpPr>
          <p:cNvPr id="12" name="Текст"/>
          <p:cNvSpPr txBox="1"/>
          <p:nvPr/>
        </p:nvSpPr>
        <p:spPr>
          <a:xfrm>
            <a:off x="4570882" y="2320544"/>
            <a:ext cx="3049930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400" dirty="0">
                <a:solidFill>
                  <a:schemeClr val="tx1"/>
                </a:solidFill>
                <a:latin typeface="SB Sans Display Extended Semibold"/>
                <a:cs typeface="SB Sans Display Extended Semibold"/>
              </a:rPr>
              <a:t>73</a:t>
            </a:r>
          </a:p>
        </p:txBody>
      </p:sp>
      <p:sp>
        <p:nvSpPr>
          <p:cNvPr id="13" name="Текст"/>
          <p:cNvSpPr txBox="1"/>
          <p:nvPr/>
        </p:nvSpPr>
        <p:spPr>
          <a:xfrm>
            <a:off x="4570882" y="2905760"/>
            <a:ext cx="304993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50" dirty="0">
                <a:solidFill>
                  <a:schemeClr val="tx2"/>
                </a:solidFill>
                <a:latin typeface="SB Sans Text"/>
                <a:cs typeface="SB Sans Text"/>
              </a:rPr>
              <a:t>тыс. за квартал</a:t>
            </a:r>
          </a:p>
        </p:txBody>
      </p:sp>
      <p:sp>
        <p:nvSpPr>
          <p:cNvPr id="14" name="Изменение вверх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0882" y="3280664"/>
            <a:ext cx="146304" cy="128016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15" name="Дельта значение"/>
          <p:cNvSpPr txBox="1"/>
          <p:nvPr/>
        </p:nvSpPr>
        <p:spPr>
          <a:xfrm>
            <a:off x="4808626" y="3234944"/>
            <a:ext cx="2812186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dirty="0">
                <a:solidFill>
                  <a:schemeClr val="accent3"/>
                </a:solidFill>
                <a:latin typeface="SB Sans Text"/>
                <a:cs typeface="SB Sans Text"/>
              </a:rPr>
              <a:t>+22% к 60 тыс. в Q2</a:t>
            </a:r>
          </a:p>
        </p:txBody>
      </p:sp>
      <p:sp>
        <p:nvSpPr>
          <p:cNvPr id="16" name="Показатель «Доля активных»"/>
          <p:cNvSpPr/>
          <p:nvPr/>
        </p:nvSpPr>
        <p:spPr>
          <a:xfrm>
            <a:off x="8021117" y="1737360"/>
            <a:ext cx="3557930" cy="2048256"/>
          </a:xfrm>
          <a:prstGeom prst="roundRect">
            <a:avLst>
              <a:gd name="adj" fmla="val 3125"/>
            </a:avLst>
          </a:prstGeom>
          <a:solidFill>
            <a:schemeClr val="bg2"/>
          </a:solidFill>
          <a:ln w="9525" cap="flat">
            <a:solidFill>
              <a:schemeClr val="accent6"/>
            </a:solidFill>
          </a:ln>
        </p:spPr>
        <p:txBody>
          <a:bodyPr/>
          <a:lstStyle/>
          <a:p>
            <a:endParaRPr lang="ru-RU"/>
          </a:p>
        </p:txBody>
      </p:sp>
      <p:sp>
        <p:nvSpPr>
          <p:cNvPr id="17" name="Текст"/>
          <p:cNvSpPr txBox="1"/>
          <p:nvPr/>
        </p:nvSpPr>
        <p:spPr>
          <a:xfrm>
            <a:off x="8275117" y="1991360"/>
            <a:ext cx="304993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spc="110" cap="all" dirty="0">
                <a:solidFill>
                  <a:schemeClr val="tx2"/>
                </a:solidFill>
                <a:latin typeface="SB Sans Text Medium"/>
                <a:cs typeface="SB Sans Text Medium"/>
              </a:rPr>
              <a:t>Открытия писем</a:t>
            </a:r>
          </a:p>
        </p:txBody>
      </p:sp>
      <p:sp>
        <p:nvSpPr>
          <p:cNvPr id="18" name="Текст"/>
          <p:cNvSpPr txBox="1"/>
          <p:nvPr/>
        </p:nvSpPr>
        <p:spPr>
          <a:xfrm>
            <a:off x="8275117" y="2320544"/>
            <a:ext cx="3049930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400" dirty="0">
                <a:solidFill>
                  <a:schemeClr val="tx1"/>
                </a:solidFill>
                <a:latin typeface="SB Sans Display Extended Semibold"/>
                <a:cs typeface="SB Sans Display Extended Semibold"/>
              </a:rPr>
              <a:t>68</a:t>
            </a:r>
          </a:p>
        </p:txBody>
      </p:sp>
      <p:sp>
        <p:nvSpPr>
          <p:cNvPr id="19" name="Текст"/>
          <p:cNvSpPr txBox="1"/>
          <p:nvPr/>
        </p:nvSpPr>
        <p:spPr>
          <a:xfrm>
            <a:off x="8275117" y="2905760"/>
            <a:ext cx="304993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50" dirty="0">
                <a:solidFill>
                  <a:schemeClr val="tx2"/>
                </a:solidFill>
                <a:latin typeface="SB Sans Text"/>
                <a:cs typeface="SB Sans Text"/>
              </a:rPr>
              <a:t>% доставленных писем</a:t>
            </a:r>
          </a:p>
        </p:txBody>
      </p:sp>
      <p:sp>
        <p:nvSpPr>
          <p:cNvPr id="20" name="Изменение вверх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75117" y="3280664"/>
            <a:ext cx="146304" cy="128016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21" name="Дельта значение"/>
          <p:cNvSpPr txBox="1"/>
          <p:nvPr/>
        </p:nvSpPr>
        <p:spPr>
          <a:xfrm>
            <a:off x="8512861" y="3234944"/>
            <a:ext cx="2812186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dirty="0">
                <a:solidFill>
                  <a:schemeClr val="accent3"/>
                </a:solidFill>
                <a:latin typeface="SB Sans Text"/>
                <a:cs typeface="SB Sans Text"/>
              </a:rPr>
              <a:t>+6 п. п. к 62% в Q2</a:t>
            </a:r>
          </a:p>
        </p:txBody>
      </p:sp>
      <p:sp>
        <p:nvSpPr>
          <p:cNvPr id="22" name="Показатель «Отток»"/>
          <p:cNvSpPr/>
          <p:nvPr/>
        </p:nvSpPr>
        <p:spPr>
          <a:xfrm>
            <a:off x="612648" y="3986784"/>
            <a:ext cx="3557930" cy="2048256"/>
          </a:xfrm>
          <a:prstGeom prst="roundRect">
            <a:avLst>
              <a:gd name="adj" fmla="val 3125"/>
            </a:avLst>
          </a:prstGeom>
          <a:solidFill>
            <a:schemeClr val="bg2"/>
          </a:solidFill>
          <a:ln w="15875" cap="flat">
            <a:solidFill>
              <a:schemeClr val="accent5"/>
            </a:solidFill>
          </a:ln>
        </p:spPr>
        <p:txBody>
          <a:bodyPr/>
          <a:lstStyle/>
          <a:p>
            <a:endParaRPr lang="ru-RU"/>
          </a:p>
        </p:txBody>
      </p:sp>
      <p:sp>
        <p:nvSpPr>
          <p:cNvPr id="23" name="Текст"/>
          <p:cNvSpPr txBox="1"/>
          <p:nvPr/>
        </p:nvSpPr>
        <p:spPr>
          <a:xfrm>
            <a:off x="866648" y="4240784"/>
            <a:ext cx="304993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spc="110" cap="all" dirty="0">
                <a:solidFill>
                  <a:schemeClr val="tx2"/>
                </a:solidFill>
                <a:latin typeface="SB Sans Text Medium"/>
                <a:cs typeface="SB Sans Text Medium"/>
              </a:rPr>
              <a:t>Выпуск в срок</a:t>
            </a:r>
          </a:p>
        </p:txBody>
      </p:sp>
      <p:sp>
        <p:nvSpPr>
          <p:cNvPr id="24" name="Текст"/>
          <p:cNvSpPr txBox="1"/>
          <p:nvPr/>
        </p:nvSpPr>
        <p:spPr>
          <a:xfrm>
            <a:off x="866648" y="4569968"/>
            <a:ext cx="3049930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400" dirty="0">
                <a:solidFill>
                  <a:schemeClr val="tx1"/>
                </a:solidFill>
                <a:latin typeface="SB Sans Display Extended Semibold"/>
                <a:cs typeface="SB Sans Display Extended Semibold"/>
              </a:rPr>
              <a:t>80</a:t>
            </a:r>
          </a:p>
        </p:txBody>
      </p:sp>
      <p:sp>
        <p:nvSpPr>
          <p:cNvPr id="25" name="Текст"/>
          <p:cNvSpPr txBox="1"/>
          <p:nvPr/>
        </p:nvSpPr>
        <p:spPr>
          <a:xfrm>
            <a:off x="866648" y="5155184"/>
            <a:ext cx="304993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50" dirty="0">
                <a:solidFill>
                  <a:schemeClr val="tx2"/>
                </a:solidFill>
                <a:latin typeface="SB Sans Text"/>
                <a:cs typeface="SB Sans Text"/>
              </a:rPr>
              <a:t>% · 24 из 30 материалов</a:t>
            </a:r>
          </a:p>
        </p:txBody>
      </p:sp>
      <p:sp>
        <p:nvSpPr>
          <p:cNvPr id="26" name="Изменение вверх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866648" y="5530088"/>
            <a:ext cx="146304" cy="128016"/>
          </a:xfrm>
          <a:prstGeom prst="triangle">
            <a:avLst/>
          </a:prstGeom>
          <a:solidFill>
            <a:schemeClr val="accent5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27" name="Дельта значение"/>
          <p:cNvSpPr txBox="1"/>
          <p:nvPr/>
        </p:nvSpPr>
        <p:spPr>
          <a:xfrm>
            <a:off x="1104392" y="5484368"/>
            <a:ext cx="2812186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dirty="0">
                <a:solidFill>
                  <a:schemeClr val="accent5"/>
                </a:solidFill>
                <a:latin typeface="SB Sans Text"/>
                <a:cs typeface="SB Sans Text"/>
              </a:rPr>
              <a:t>−10 п. п. к цели 90%</a:t>
            </a:r>
          </a:p>
        </p:txBody>
      </p:sp>
      <p:sp>
        <p:nvSpPr>
          <p:cNvPr id="28" name="Показатель «Скоринг»"/>
          <p:cNvSpPr/>
          <p:nvPr/>
        </p:nvSpPr>
        <p:spPr>
          <a:xfrm>
            <a:off x="4316882" y="3986784"/>
            <a:ext cx="3557930" cy="2048256"/>
          </a:xfrm>
          <a:prstGeom prst="roundRect">
            <a:avLst>
              <a:gd name="adj" fmla="val 3125"/>
            </a:avLst>
          </a:prstGeom>
          <a:solidFill>
            <a:schemeClr val="bg2"/>
          </a:solidFill>
          <a:ln w="9525" cap="flat">
            <a:solidFill>
              <a:schemeClr val="accent6"/>
            </a:solidFill>
          </a:ln>
        </p:spPr>
        <p:txBody>
          <a:bodyPr/>
          <a:lstStyle/>
          <a:p>
            <a:endParaRPr lang="ru-RU"/>
          </a:p>
        </p:txBody>
      </p:sp>
      <p:sp>
        <p:nvSpPr>
          <p:cNvPr id="29" name="Текст"/>
          <p:cNvSpPr txBox="1"/>
          <p:nvPr/>
        </p:nvSpPr>
        <p:spPr>
          <a:xfrm>
            <a:off x="4570882" y="4240784"/>
            <a:ext cx="304993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spc="110" cap="all" dirty="0">
                <a:solidFill>
                  <a:schemeClr val="tx2"/>
                </a:solidFill>
                <a:latin typeface="SB Sans Text Medium"/>
                <a:cs typeface="SB Sans Text Medium"/>
              </a:rPr>
              <a:t>Цикл подготовки</a:t>
            </a:r>
          </a:p>
        </p:txBody>
      </p:sp>
      <p:sp>
        <p:nvSpPr>
          <p:cNvPr id="30" name="Текст"/>
          <p:cNvSpPr txBox="1"/>
          <p:nvPr/>
        </p:nvSpPr>
        <p:spPr>
          <a:xfrm>
            <a:off x="4570882" y="4569968"/>
            <a:ext cx="3049930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400" dirty="0">
                <a:solidFill>
                  <a:schemeClr val="tx1"/>
                </a:solidFill>
                <a:latin typeface="SB Sans Display Extended Semibold"/>
                <a:cs typeface="SB Sans Display Extended Semibold"/>
              </a:rPr>
              <a:t>4</a:t>
            </a:r>
          </a:p>
        </p:txBody>
      </p:sp>
      <p:sp>
        <p:nvSpPr>
          <p:cNvPr id="31" name="Текст"/>
          <p:cNvSpPr txBox="1"/>
          <p:nvPr/>
        </p:nvSpPr>
        <p:spPr>
          <a:xfrm>
            <a:off x="4570882" y="5155184"/>
            <a:ext cx="304993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50" dirty="0">
                <a:solidFill>
                  <a:schemeClr val="tx2"/>
                </a:solidFill>
                <a:latin typeface="SB Sans Text"/>
                <a:cs typeface="SB Sans Text"/>
              </a:rPr>
              <a:t>рабочих дня · медиана</a:t>
            </a:r>
          </a:p>
        </p:txBody>
      </p:sp>
      <p:sp>
        <p:nvSpPr>
          <p:cNvPr id="32" name="Изменение вниз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4570882" y="5530088"/>
            <a:ext cx="146304" cy="128016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33" name="Дельта значение"/>
          <p:cNvSpPr txBox="1"/>
          <p:nvPr/>
        </p:nvSpPr>
        <p:spPr>
          <a:xfrm>
            <a:off x="4808626" y="5484368"/>
            <a:ext cx="2812186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dirty="0">
                <a:solidFill>
                  <a:schemeClr val="accent3"/>
                </a:solidFill>
                <a:latin typeface="SB Sans Text"/>
                <a:cs typeface="SB Sans Text"/>
              </a:rPr>
              <a:t>−2 дня к 6 дням в Q2</a:t>
            </a:r>
          </a:p>
        </p:txBody>
      </p:sp>
      <p:sp>
        <p:nvSpPr>
          <p:cNvPr id="34" name="Показатель «Рекомендации»"/>
          <p:cNvSpPr/>
          <p:nvPr/>
        </p:nvSpPr>
        <p:spPr>
          <a:xfrm>
            <a:off x="8021117" y="3986784"/>
            <a:ext cx="3557930" cy="2048256"/>
          </a:xfrm>
          <a:prstGeom prst="roundRect">
            <a:avLst>
              <a:gd name="adj" fmla="val 3125"/>
            </a:avLst>
          </a:prstGeom>
          <a:solidFill>
            <a:schemeClr val="bg2"/>
          </a:solidFill>
          <a:ln w="9525" cap="flat">
            <a:solidFill>
              <a:schemeClr val="accent6"/>
            </a:solidFill>
          </a:ln>
        </p:spPr>
        <p:txBody>
          <a:bodyPr/>
          <a:lstStyle/>
          <a:p>
            <a:endParaRPr lang="ru-RU"/>
          </a:p>
        </p:txBody>
      </p:sp>
      <p:sp>
        <p:nvSpPr>
          <p:cNvPr id="35" name="Текст"/>
          <p:cNvSpPr txBox="1"/>
          <p:nvPr/>
        </p:nvSpPr>
        <p:spPr>
          <a:xfrm>
            <a:off x="8275117" y="4240784"/>
            <a:ext cx="304993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spc="110" cap="all" dirty="0">
                <a:solidFill>
                  <a:schemeClr val="tx2"/>
                </a:solidFill>
                <a:latin typeface="SB Sans Text Medium"/>
                <a:cs typeface="SB Sans Text Medium"/>
              </a:rPr>
              <a:t>Переходы из писем</a:t>
            </a:r>
          </a:p>
        </p:txBody>
      </p:sp>
      <p:sp>
        <p:nvSpPr>
          <p:cNvPr id="36" name="Текст"/>
          <p:cNvSpPr txBox="1"/>
          <p:nvPr/>
        </p:nvSpPr>
        <p:spPr>
          <a:xfrm>
            <a:off x="8275117" y="4569968"/>
            <a:ext cx="3049930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400" dirty="0">
                <a:solidFill>
                  <a:schemeClr val="tx1"/>
                </a:solidFill>
                <a:latin typeface="SB Sans Display Extended Semibold"/>
                <a:cs typeface="SB Sans Display Extended Semibold"/>
              </a:rPr>
              <a:t>8,4</a:t>
            </a:r>
          </a:p>
        </p:txBody>
      </p:sp>
      <p:sp>
        <p:nvSpPr>
          <p:cNvPr id="37" name="Текст"/>
          <p:cNvSpPr txBox="1"/>
          <p:nvPr/>
        </p:nvSpPr>
        <p:spPr>
          <a:xfrm>
            <a:off x="8275117" y="5155184"/>
            <a:ext cx="304993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50" dirty="0">
                <a:solidFill>
                  <a:schemeClr val="tx2"/>
                </a:solidFill>
                <a:latin typeface="SB Sans Text"/>
                <a:cs typeface="SB Sans Text"/>
              </a:rPr>
              <a:t>% доставленных писем</a:t>
            </a:r>
          </a:p>
        </p:txBody>
      </p:sp>
      <p:sp>
        <p:nvSpPr>
          <p:cNvPr id="38" name="Изменение вверх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75117" y="5530088"/>
            <a:ext cx="146304" cy="128016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39" name="Дельта значение"/>
          <p:cNvSpPr txBox="1"/>
          <p:nvPr/>
        </p:nvSpPr>
        <p:spPr>
          <a:xfrm>
            <a:off x="8512861" y="5484368"/>
            <a:ext cx="2812186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dirty="0">
                <a:solidFill>
                  <a:schemeClr val="accent3"/>
                </a:solidFill>
                <a:latin typeface="SB Sans Text"/>
                <a:cs typeface="SB Sans Text"/>
              </a:rPr>
              <a:t>+1,3 п. п. к 7,1% в Q2</a:t>
            </a:r>
          </a:p>
        </p:txBody>
      </p:sp>
      <p:sp>
        <p:nvSpPr>
          <p:cNvPr id="40" name="Номер слайда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t>3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75488"/>
            <a:ext cx="10966399" cy="526414"/>
          </a:xfrm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900" dirty="0">
                <a:solidFill>
                  <a:schemeClr val="tx1"/>
                </a:solidFill>
                <a:latin typeface="SB Sans Text Semibold"/>
                <a:cs typeface="SB Sans Text Semibold"/>
              </a:rPr>
              <a:t>Пять метрик улучшились, 80% выпусков вышли в срок</a:t>
            </a:r>
          </a:p>
        </p:txBody>
      </p:sp>
      <p:sp>
        <p:nvSpPr>
          <p:cNvPr id="3" name="Текст"/>
          <p:cNvSpPr txBox="1"/>
          <p:nvPr/>
        </p:nvSpPr>
        <p:spPr>
          <a:xfrm>
            <a:off x="612648" y="1024128"/>
            <a:ext cx="9692640" cy="6766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dirty="0">
                <a:solidFill>
                  <a:schemeClr val="tx2"/>
                </a:solidFill>
                <a:latin typeface="SB Sans Text"/>
                <a:cs typeface="SB Sans Text"/>
              </a:rPr>
              <a:t>Q3 2026. Изменение к Q2, кроме сроков: здесь показано отклонение от цели.</a:t>
            </a:r>
          </a:p>
        </p:txBody>
      </p:sp>
      <p:sp>
        <p:nvSpPr>
          <p:cNvPr id="4" name="Показатель «Оборот»"/>
          <p:cNvSpPr/>
          <p:nvPr/>
        </p:nvSpPr>
        <p:spPr>
          <a:xfrm>
            <a:off x="612648" y="1737360"/>
            <a:ext cx="3557930" cy="2048256"/>
          </a:xfrm>
          <a:prstGeom prst="roundRect">
            <a:avLst>
              <a:gd name="adj" fmla="val 3125"/>
            </a:avLst>
          </a:prstGeom>
          <a:solidFill>
            <a:schemeClr val="bg2"/>
          </a:solidFill>
          <a:ln w="9525" cap="flat">
            <a:solidFill>
              <a:schemeClr val="accent6"/>
            </a:solidFill>
          </a:ln>
        </p:spPr>
        <p:txBody>
          <a:bodyPr/>
          <a:lstStyle/>
          <a:p>
            <a:endParaRPr lang="ru-RU"/>
          </a:p>
        </p:txBody>
      </p:sp>
      <p:sp>
        <p:nvSpPr>
          <p:cNvPr id="5" name="Текст"/>
          <p:cNvSpPr txBox="1"/>
          <p:nvPr/>
        </p:nvSpPr>
        <p:spPr>
          <a:xfrm>
            <a:off x="866648" y="1991360"/>
            <a:ext cx="304993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spc="110" cap="all" dirty="0">
                <a:solidFill>
                  <a:schemeClr val="tx2"/>
                </a:solidFill>
                <a:latin typeface="SB Sans Text Medium"/>
                <a:cs typeface="SB Sans Text Medium"/>
              </a:rPr>
              <a:t>Материалы</a:t>
            </a:r>
          </a:p>
        </p:txBody>
      </p:sp>
      <p:sp>
        <p:nvSpPr>
          <p:cNvPr id="6" name="Текст"/>
          <p:cNvSpPr txBox="1"/>
          <p:nvPr/>
        </p:nvSpPr>
        <p:spPr>
          <a:xfrm>
            <a:off x="866648" y="2320544"/>
            <a:ext cx="3049930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400" dirty="0">
                <a:solidFill>
                  <a:schemeClr val="tx1"/>
                </a:solidFill>
                <a:latin typeface="SB Sans Display Extended Semibold"/>
                <a:cs typeface="SB Sans Display Extended Semibold"/>
              </a:rPr>
              <a:t>30</a:t>
            </a:r>
          </a:p>
        </p:txBody>
      </p:sp>
      <p:sp>
        <p:nvSpPr>
          <p:cNvPr id="7" name="Текст"/>
          <p:cNvSpPr txBox="1"/>
          <p:nvPr/>
        </p:nvSpPr>
        <p:spPr>
          <a:xfrm>
            <a:off x="866648" y="2905760"/>
            <a:ext cx="304993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50" dirty="0">
                <a:solidFill>
                  <a:schemeClr val="tx2"/>
                </a:solidFill>
                <a:latin typeface="SB Sans Text"/>
                <a:cs typeface="SB Sans Text"/>
              </a:rPr>
              <a:t>публикаций за квартал</a:t>
            </a:r>
          </a:p>
        </p:txBody>
      </p:sp>
      <p:sp>
        <p:nvSpPr>
          <p:cNvPr id="8" name="Изменение вверх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6648" y="3280664"/>
            <a:ext cx="146304" cy="128016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9" name="Дельта значение"/>
          <p:cNvSpPr txBox="1"/>
          <p:nvPr/>
        </p:nvSpPr>
        <p:spPr>
          <a:xfrm>
            <a:off x="1104392" y="3234944"/>
            <a:ext cx="2812186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dirty="0">
                <a:solidFill>
                  <a:schemeClr val="accent3"/>
                </a:solidFill>
                <a:latin typeface="SB Sans Text"/>
                <a:cs typeface="SB Sans Text"/>
              </a:rPr>
              <a:t>+25% к 24 в Q2</a:t>
            </a:r>
          </a:p>
        </p:txBody>
      </p:sp>
      <p:sp>
        <p:nvSpPr>
          <p:cNvPr id="10" name="Показатель «Активная база»"/>
          <p:cNvSpPr/>
          <p:nvPr/>
        </p:nvSpPr>
        <p:spPr>
          <a:xfrm>
            <a:off x="4316882" y="1737360"/>
            <a:ext cx="3557930" cy="2048256"/>
          </a:xfrm>
          <a:prstGeom prst="roundRect">
            <a:avLst>
              <a:gd name="adj" fmla="val 3125"/>
            </a:avLst>
          </a:prstGeom>
          <a:solidFill>
            <a:schemeClr val="bg2"/>
          </a:solidFill>
          <a:ln w="9525" cap="flat">
            <a:solidFill>
              <a:schemeClr val="accent6"/>
            </a:solidFill>
          </a:ln>
        </p:spPr>
        <p:txBody>
          <a:bodyPr/>
          <a:lstStyle/>
          <a:p>
            <a:endParaRPr lang="ru-RU"/>
          </a:p>
        </p:txBody>
      </p:sp>
      <p:sp>
        <p:nvSpPr>
          <p:cNvPr id="11" name="Текст"/>
          <p:cNvSpPr txBox="1"/>
          <p:nvPr/>
        </p:nvSpPr>
        <p:spPr>
          <a:xfrm>
            <a:off x="4570882" y="1991360"/>
            <a:ext cx="304993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spc="110" cap="all" dirty="0">
                <a:solidFill>
                  <a:schemeClr val="tx2"/>
                </a:solidFill>
                <a:latin typeface="SB Sans Text Medium"/>
                <a:cs typeface="SB Sans Text Medium"/>
              </a:rPr>
              <a:t>Просмотры</a:t>
            </a:r>
          </a:p>
        </p:txBody>
      </p:sp>
      <p:sp>
        <p:nvSpPr>
          <p:cNvPr id="12" name="Текст"/>
          <p:cNvSpPr txBox="1"/>
          <p:nvPr/>
        </p:nvSpPr>
        <p:spPr>
          <a:xfrm>
            <a:off x="4570882" y="2320544"/>
            <a:ext cx="3049930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400" dirty="0">
                <a:solidFill>
                  <a:schemeClr val="tx1"/>
                </a:solidFill>
                <a:latin typeface="SB Sans Display Extended Semibold"/>
                <a:cs typeface="SB Sans Display Extended Semibold"/>
              </a:rPr>
              <a:t>73</a:t>
            </a:r>
          </a:p>
        </p:txBody>
      </p:sp>
      <p:sp>
        <p:nvSpPr>
          <p:cNvPr id="13" name="Текст"/>
          <p:cNvSpPr txBox="1"/>
          <p:nvPr/>
        </p:nvSpPr>
        <p:spPr>
          <a:xfrm>
            <a:off x="4570882" y="2905760"/>
            <a:ext cx="304993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50" dirty="0">
                <a:solidFill>
                  <a:schemeClr val="tx2"/>
                </a:solidFill>
                <a:latin typeface="SB Sans Text"/>
                <a:cs typeface="SB Sans Text"/>
              </a:rPr>
              <a:t>тыс. за квартал</a:t>
            </a:r>
          </a:p>
        </p:txBody>
      </p:sp>
      <p:sp>
        <p:nvSpPr>
          <p:cNvPr id="14" name="Изменение вверх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0882" y="3280664"/>
            <a:ext cx="146304" cy="128016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15" name="Дельта значение"/>
          <p:cNvSpPr txBox="1"/>
          <p:nvPr/>
        </p:nvSpPr>
        <p:spPr>
          <a:xfrm>
            <a:off x="4808626" y="3234944"/>
            <a:ext cx="2812186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dirty="0">
                <a:solidFill>
                  <a:schemeClr val="accent3"/>
                </a:solidFill>
                <a:latin typeface="SB Sans Text"/>
                <a:cs typeface="SB Sans Text"/>
              </a:rPr>
              <a:t>+22% к 60 тыс. в Q2</a:t>
            </a:r>
          </a:p>
        </p:txBody>
      </p:sp>
      <p:sp>
        <p:nvSpPr>
          <p:cNvPr id="16" name="Показатель «Доля активных»"/>
          <p:cNvSpPr/>
          <p:nvPr/>
        </p:nvSpPr>
        <p:spPr>
          <a:xfrm>
            <a:off x="8021117" y="1737360"/>
            <a:ext cx="3557930" cy="2048256"/>
          </a:xfrm>
          <a:prstGeom prst="roundRect">
            <a:avLst>
              <a:gd name="adj" fmla="val 3125"/>
            </a:avLst>
          </a:prstGeom>
          <a:solidFill>
            <a:schemeClr val="bg2"/>
          </a:solidFill>
          <a:ln w="9525" cap="flat">
            <a:solidFill>
              <a:schemeClr val="accent6"/>
            </a:solidFill>
          </a:ln>
        </p:spPr>
        <p:txBody>
          <a:bodyPr/>
          <a:lstStyle/>
          <a:p>
            <a:endParaRPr lang="ru-RU"/>
          </a:p>
        </p:txBody>
      </p:sp>
      <p:sp>
        <p:nvSpPr>
          <p:cNvPr id="17" name="Текст"/>
          <p:cNvSpPr txBox="1"/>
          <p:nvPr/>
        </p:nvSpPr>
        <p:spPr>
          <a:xfrm>
            <a:off x="8275117" y="1991360"/>
            <a:ext cx="304993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spc="110" cap="all" dirty="0">
                <a:solidFill>
                  <a:schemeClr val="tx2"/>
                </a:solidFill>
                <a:latin typeface="SB Sans Text Medium"/>
                <a:cs typeface="SB Sans Text Medium"/>
              </a:rPr>
              <a:t>Открытия писем</a:t>
            </a:r>
          </a:p>
        </p:txBody>
      </p:sp>
      <p:sp>
        <p:nvSpPr>
          <p:cNvPr id="18" name="Текст"/>
          <p:cNvSpPr txBox="1"/>
          <p:nvPr/>
        </p:nvSpPr>
        <p:spPr>
          <a:xfrm>
            <a:off x="8275117" y="2320544"/>
            <a:ext cx="3049930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400" dirty="0">
                <a:solidFill>
                  <a:schemeClr val="tx1"/>
                </a:solidFill>
                <a:latin typeface="SB Sans Display Extended Semibold"/>
                <a:cs typeface="SB Sans Display Extended Semibold"/>
              </a:rPr>
              <a:t>68</a:t>
            </a:r>
          </a:p>
        </p:txBody>
      </p:sp>
      <p:sp>
        <p:nvSpPr>
          <p:cNvPr id="19" name="Текст"/>
          <p:cNvSpPr txBox="1"/>
          <p:nvPr/>
        </p:nvSpPr>
        <p:spPr>
          <a:xfrm>
            <a:off x="8275117" y="2905760"/>
            <a:ext cx="304993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50" dirty="0">
                <a:solidFill>
                  <a:schemeClr val="tx2"/>
                </a:solidFill>
                <a:latin typeface="SB Sans Text"/>
                <a:cs typeface="SB Sans Text"/>
              </a:rPr>
              <a:t>% доставленных писем</a:t>
            </a:r>
          </a:p>
        </p:txBody>
      </p:sp>
      <p:sp>
        <p:nvSpPr>
          <p:cNvPr id="20" name="Изменение вверх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75117" y="3280664"/>
            <a:ext cx="146304" cy="128016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21" name="Дельта значение"/>
          <p:cNvSpPr txBox="1"/>
          <p:nvPr/>
        </p:nvSpPr>
        <p:spPr>
          <a:xfrm>
            <a:off x="8512861" y="3234944"/>
            <a:ext cx="2812186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dirty="0">
                <a:solidFill>
                  <a:schemeClr val="accent3"/>
                </a:solidFill>
                <a:latin typeface="SB Sans Text"/>
                <a:cs typeface="SB Sans Text"/>
              </a:rPr>
              <a:t>+6 п. п. к 62% в Q2</a:t>
            </a:r>
          </a:p>
        </p:txBody>
      </p:sp>
      <p:sp>
        <p:nvSpPr>
          <p:cNvPr id="22" name="Показатель «Отток»"/>
          <p:cNvSpPr/>
          <p:nvPr/>
        </p:nvSpPr>
        <p:spPr>
          <a:xfrm>
            <a:off x="612648" y="3986784"/>
            <a:ext cx="3557930" cy="2048256"/>
          </a:xfrm>
          <a:prstGeom prst="roundRect">
            <a:avLst>
              <a:gd name="adj" fmla="val 3125"/>
            </a:avLst>
          </a:prstGeom>
          <a:solidFill>
            <a:schemeClr val="bg2"/>
          </a:solidFill>
          <a:ln w="15875" cap="flat">
            <a:solidFill>
              <a:schemeClr val="accent5"/>
            </a:solidFill>
          </a:ln>
        </p:spPr>
        <p:txBody>
          <a:bodyPr/>
          <a:lstStyle/>
          <a:p>
            <a:endParaRPr lang="ru-RU"/>
          </a:p>
        </p:txBody>
      </p:sp>
      <p:sp>
        <p:nvSpPr>
          <p:cNvPr id="23" name="Текст"/>
          <p:cNvSpPr txBox="1"/>
          <p:nvPr/>
        </p:nvSpPr>
        <p:spPr>
          <a:xfrm>
            <a:off x="866648" y="4240784"/>
            <a:ext cx="304993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spc="110" cap="all" dirty="0">
                <a:solidFill>
                  <a:schemeClr val="tx2"/>
                </a:solidFill>
                <a:latin typeface="SB Sans Text Medium"/>
                <a:cs typeface="SB Sans Text Medium"/>
              </a:rPr>
              <a:t>Выпуск в срок</a:t>
            </a:r>
          </a:p>
        </p:txBody>
      </p:sp>
      <p:sp>
        <p:nvSpPr>
          <p:cNvPr id="24" name="Текст"/>
          <p:cNvSpPr txBox="1"/>
          <p:nvPr/>
        </p:nvSpPr>
        <p:spPr>
          <a:xfrm>
            <a:off x="866648" y="4569968"/>
            <a:ext cx="3049930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400" dirty="0">
                <a:solidFill>
                  <a:schemeClr val="tx1"/>
                </a:solidFill>
                <a:latin typeface="SB Sans Display Extended Semibold"/>
                <a:cs typeface="SB Sans Display Extended Semibold"/>
              </a:rPr>
              <a:t>80</a:t>
            </a:r>
          </a:p>
        </p:txBody>
      </p:sp>
      <p:sp>
        <p:nvSpPr>
          <p:cNvPr id="25" name="Текст"/>
          <p:cNvSpPr txBox="1"/>
          <p:nvPr/>
        </p:nvSpPr>
        <p:spPr>
          <a:xfrm>
            <a:off x="866648" y="5155184"/>
            <a:ext cx="304993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50" dirty="0">
                <a:solidFill>
                  <a:schemeClr val="tx2"/>
                </a:solidFill>
                <a:latin typeface="SB Sans Text"/>
                <a:cs typeface="SB Sans Text"/>
              </a:rPr>
              <a:t>% · 24 из 30 материалов</a:t>
            </a:r>
          </a:p>
        </p:txBody>
      </p:sp>
      <p:sp>
        <p:nvSpPr>
          <p:cNvPr id="26" name="Изменение вверх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866648" y="5530088"/>
            <a:ext cx="146304" cy="128016"/>
          </a:xfrm>
          <a:prstGeom prst="triangle">
            <a:avLst/>
          </a:prstGeom>
          <a:solidFill>
            <a:schemeClr val="accent5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27" name="Дельта значение"/>
          <p:cNvSpPr txBox="1"/>
          <p:nvPr/>
        </p:nvSpPr>
        <p:spPr>
          <a:xfrm>
            <a:off x="1104392" y="5484368"/>
            <a:ext cx="2812186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dirty="0">
                <a:solidFill>
                  <a:schemeClr val="accent5"/>
                </a:solidFill>
                <a:latin typeface="SB Sans Text"/>
                <a:cs typeface="SB Sans Text"/>
              </a:rPr>
              <a:t>−10 п. п. к цели 90%</a:t>
            </a:r>
          </a:p>
        </p:txBody>
      </p:sp>
      <p:sp>
        <p:nvSpPr>
          <p:cNvPr id="28" name="Показатель «Скоринг»"/>
          <p:cNvSpPr/>
          <p:nvPr/>
        </p:nvSpPr>
        <p:spPr>
          <a:xfrm>
            <a:off x="4316882" y="3986784"/>
            <a:ext cx="3557930" cy="2048256"/>
          </a:xfrm>
          <a:prstGeom prst="roundRect">
            <a:avLst>
              <a:gd name="adj" fmla="val 3125"/>
            </a:avLst>
          </a:prstGeom>
          <a:solidFill>
            <a:schemeClr val="bg2"/>
          </a:solidFill>
          <a:ln w="9525" cap="flat">
            <a:solidFill>
              <a:schemeClr val="accent6"/>
            </a:solidFill>
          </a:ln>
        </p:spPr>
        <p:txBody>
          <a:bodyPr/>
          <a:lstStyle/>
          <a:p>
            <a:endParaRPr lang="ru-RU"/>
          </a:p>
        </p:txBody>
      </p:sp>
      <p:sp>
        <p:nvSpPr>
          <p:cNvPr id="29" name="Текст"/>
          <p:cNvSpPr txBox="1"/>
          <p:nvPr/>
        </p:nvSpPr>
        <p:spPr>
          <a:xfrm>
            <a:off x="4570882" y="4240784"/>
            <a:ext cx="304993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spc="110" cap="all" dirty="0">
                <a:solidFill>
                  <a:schemeClr val="tx2"/>
                </a:solidFill>
                <a:latin typeface="SB Sans Text Medium"/>
                <a:cs typeface="SB Sans Text Medium"/>
              </a:rPr>
              <a:t>Цикл подготовки</a:t>
            </a:r>
          </a:p>
        </p:txBody>
      </p:sp>
      <p:sp>
        <p:nvSpPr>
          <p:cNvPr id="30" name="Текст"/>
          <p:cNvSpPr txBox="1"/>
          <p:nvPr/>
        </p:nvSpPr>
        <p:spPr>
          <a:xfrm>
            <a:off x="4570882" y="4569968"/>
            <a:ext cx="3049930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400" dirty="0">
                <a:solidFill>
                  <a:schemeClr val="tx1"/>
                </a:solidFill>
                <a:latin typeface="SB Sans Display Extended Semibold"/>
                <a:cs typeface="SB Sans Display Extended Semibold"/>
              </a:rPr>
              <a:t>4</a:t>
            </a:r>
          </a:p>
        </p:txBody>
      </p:sp>
      <p:sp>
        <p:nvSpPr>
          <p:cNvPr id="31" name="Текст"/>
          <p:cNvSpPr txBox="1"/>
          <p:nvPr/>
        </p:nvSpPr>
        <p:spPr>
          <a:xfrm>
            <a:off x="4570882" y="5155184"/>
            <a:ext cx="304993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50" dirty="0">
                <a:solidFill>
                  <a:schemeClr val="tx2"/>
                </a:solidFill>
                <a:latin typeface="SB Sans Text"/>
                <a:cs typeface="SB Sans Text"/>
              </a:rPr>
              <a:t>рабочих дня · медиана</a:t>
            </a:r>
          </a:p>
        </p:txBody>
      </p:sp>
      <p:sp>
        <p:nvSpPr>
          <p:cNvPr id="32" name="Изменение вниз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4570882" y="5530088"/>
            <a:ext cx="146304" cy="128016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33" name="Дельта значение"/>
          <p:cNvSpPr txBox="1"/>
          <p:nvPr/>
        </p:nvSpPr>
        <p:spPr>
          <a:xfrm>
            <a:off x="4808626" y="5484368"/>
            <a:ext cx="2812186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dirty="0">
                <a:solidFill>
                  <a:schemeClr val="accent3"/>
                </a:solidFill>
                <a:latin typeface="SB Sans Text"/>
                <a:cs typeface="SB Sans Text"/>
              </a:rPr>
              <a:t>−2 дня к 6 дням в Q2</a:t>
            </a:r>
          </a:p>
        </p:txBody>
      </p:sp>
      <p:sp>
        <p:nvSpPr>
          <p:cNvPr id="34" name="Показатель «Рекомендации»"/>
          <p:cNvSpPr/>
          <p:nvPr/>
        </p:nvSpPr>
        <p:spPr>
          <a:xfrm>
            <a:off x="8021117" y="3986784"/>
            <a:ext cx="3557930" cy="2048256"/>
          </a:xfrm>
          <a:prstGeom prst="roundRect">
            <a:avLst>
              <a:gd name="adj" fmla="val 3125"/>
            </a:avLst>
          </a:prstGeom>
          <a:solidFill>
            <a:schemeClr val="bg2"/>
          </a:solidFill>
          <a:ln w="9525" cap="flat">
            <a:solidFill>
              <a:schemeClr val="accent6"/>
            </a:solidFill>
          </a:ln>
        </p:spPr>
        <p:txBody>
          <a:bodyPr/>
          <a:lstStyle/>
          <a:p>
            <a:endParaRPr lang="ru-RU"/>
          </a:p>
        </p:txBody>
      </p:sp>
      <p:sp>
        <p:nvSpPr>
          <p:cNvPr id="35" name="Текст"/>
          <p:cNvSpPr txBox="1"/>
          <p:nvPr/>
        </p:nvSpPr>
        <p:spPr>
          <a:xfrm>
            <a:off x="8275117" y="4240784"/>
            <a:ext cx="304993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spc="110" cap="all" dirty="0">
                <a:solidFill>
                  <a:schemeClr val="tx2"/>
                </a:solidFill>
                <a:latin typeface="SB Sans Text Medium"/>
                <a:cs typeface="SB Sans Text Medium"/>
              </a:rPr>
              <a:t>Переходы из писем</a:t>
            </a:r>
          </a:p>
        </p:txBody>
      </p:sp>
      <p:sp>
        <p:nvSpPr>
          <p:cNvPr id="36" name="Текст"/>
          <p:cNvSpPr txBox="1"/>
          <p:nvPr/>
        </p:nvSpPr>
        <p:spPr>
          <a:xfrm>
            <a:off x="8275117" y="4569968"/>
            <a:ext cx="3049930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400" dirty="0">
                <a:solidFill>
                  <a:schemeClr val="tx1"/>
                </a:solidFill>
                <a:latin typeface="SB Sans Display Extended Semibold"/>
                <a:cs typeface="SB Sans Display Extended Semibold"/>
              </a:rPr>
              <a:t>8,4</a:t>
            </a:r>
          </a:p>
        </p:txBody>
      </p:sp>
      <p:sp>
        <p:nvSpPr>
          <p:cNvPr id="37" name="Текст"/>
          <p:cNvSpPr txBox="1"/>
          <p:nvPr/>
        </p:nvSpPr>
        <p:spPr>
          <a:xfrm>
            <a:off x="8275117" y="5155184"/>
            <a:ext cx="304993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50" dirty="0">
                <a:solidFill>
                  <a:schemeClr val="tx2"/>
                </a:solidFill>
                <a:latin typeface="SB Sans Text"/>
                <a:cs typeface="SB Sans Text"/>
              </a:rPr>
              <a:t>% доставленных писем</a:t>
            </a:r>
          </a:p>
        </p:txBody>
      </p:sp>
      <p:sp>
        <p:nvSpPr>
          <p:cNvPr id="38" name="Изменение вверх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75117" y="5530088"/>
            <a:ext cx="146304" cy="128016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39" name="Дельта значение"/>
          <p:cNvSpPr txBox="1"/>
          <p:nvPr/>
        </p:nvSpPr>
        <p:spPr>
          <a:xfrm>
            <a:off x="8512861" y="5484368"/>
            <a:ext cx="2812186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dirty="0">
                <a:solidFill>
                  <a:schemeClr val="accent3"/>
                </a:solidFill>
                <a:latin typeface="SB Sans Text"/>
                <a:cs typeface="SB Sans Text"/>
              </a:rPr>
              <a:t>+1,3 п. п. к 7,1% в Q2</a:t>
            </a:r>
          </a:p>
        </p:txBody>
      </p:sp>
      <p:sp>
        <p:nvSpPr>
          <p:cNvPr id="40" name="Номер слайда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612648" y="475488"/>
            <a:ext cx="10966399" cy="526414"/>
          </a:xfrm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900" dirty="0">
                <a:solidFill>
                  <a:schemeClr val="tx1"/>
                </a:solidFill>
                <a:latin typeface="SB Sans Text Semibold"/>
                <a:cs typeface="SB Sans Text Semibold"/>
              </a:rPr>
              <a:t>Пять метрик улучшились, 80% выпусков вышли в срок</a:t>
            </a:r>
          </a:p>
        </p:txBody>
      </p:sp>
      <p:sp>
        <p:nvSpPr>
          <p:cNvPr id="3" name="Текст"/>
          <p:cNvSpPr txBox="1"/>
          <p:nvPr/>
        </p:nvSpPr>
        <p:spPr>
          <a:xfrm>
            <a:off x="612648" y="1024128"/>
            <a:ext cx="9692640" cy="6766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dirty="0">
                <a:solidFill>
                  <a:schemeClr val="tx2"/>
                </a:solidFill>
                <a:latin typeface="SB Sans Text"/>
                <a:cs typeface="SB Sans Text"/>
              </a:rPr>
              <a:t>Q3 2026. Изменение к Q2, кроме сроков: здесь показано отклонение от цели.</a:t>
            </a:r>
          </a:p>
        </p:txBody>
      </p:sp>
      <p:sp>
        <p:nvSpPr>
          <p:cNvPr id="4" name="Показатель «Оборот»"/>
          <p:cNvSpPr/>
          <p:nvPr/>
        </p:nvSpPr>
        <p:spPr>
          <a:xfrm>
            <a:off x="612648" y="1737360"/>
            <a:ext cx="3557930" cy="2048256"/>
          </a:xfrm>
          <a:prstGeom prst="roundRect">
            <a:avLst>
              <a:gd name="adj" fmla="val 3125"/>
            </a:avLst>
          </a:prstGeom>
          <a:solidFill>
            <a:schemeClr val="bg2"/>
          </a:solidFill>
          <a:ln w="9525" cap="flat">
            <a:solidFill>
              <a:schemeClr val="accent6"/>
            </a:solidFill>
          </a:ln>
        </p:spPr>
        <p:txBody>
          <a:bodyPr/>
          <a:lstStyle/>
          <a:p>
            <a:endParaRPr lang="ru-RU"/>
          </a:p>
        </p:txBody>
      </p:sp>
      <p:sp>
        <p:nvSpPr>
          <p:cNvPr id="5" name="Текст"/>
          <p:cNvSpPr txBox="1"/>
          <p:nvPr/>
        </p:nvSpPr>
        <p:spPr>
          <a:xfrm>
            <a:off x="866648" y="1991360"/>
            <a:ext cx="304993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spc="110" cap="all" dirty="0">
                <a:solidFill>
                  <a:schemeClr val="tx2"/>
                </a:solidFill>
                <a:latin typeface="SB Sans Text Medium"/>
                <a:cs typeface="SB Sans Text Medium"/>
              </a:rPr>
              <a:t>Материалы</a:t>
            </a:r>
          </a:p>
        </p:txBody>
      </p:sp>
      <p:sp>
        <p:nvSpPr>
          <p:cNvPr id="6" name="Текст"/>
          <p:cNvSpPr txBox="1"/>
          <p:nvPr/>
        </p:nvSpPr>
        <p:spPr>
          <a:xfrm>
            <a:off x="866648" y="2320544"/>
            <a:ext cx="3049930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400" dirty="0">
                <a:solidFill>
                  <a:schemeClr val="tx1"/>
                </a:solidFill>
                <a:latin typeface="SB Sans Display Extended Semibold"/>
                <a:cs typeface="SB Sans Display Extended Semibold"/>
              </a:rPr>
              <a:t>30</a:t>
            </a:r>
          </a:p>
        </p:txBody>
      </p:sp>
      <p:sp>
        <p:nvSpPr>
          <p:cNvPr id="7" name="Текст"/>
          <p:cNvSpPr txBox="1"/>
          <p:nvPr/>
        </p:nvSpPr>
        <p:spPr>
          <a:xfrm>
            <a:off x="866648" y="2905760"/>
            <a:ext cx="304993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50" dirty="0">
                <a:solidFill>
                  <a:schemeClr val="tx2"/>
                </a:solidFill>
                <a:latin typeface="SB Sans Text"/>
                <a:cs typeface="SB Sans Text"/>
              </a:rPr>
              <a:t>публикаций за квартал</a:t>
            </a:r>
          </a:p>
        </p:txBody>
      </p:sp>
      <p:sp>
        <p:nvSpPr>
          <p:cNvPr id="8" name="Изменение вверх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6648" y="3280664"/>
            <a:ext cx="146304" cy="128016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9" name="Дельта значение"/>
          <p:cNvSpPr txBox="1"/>
          <p:nvPr/>
        </p:nvSpPr>
        <p:spPr>
          <a:xfrm>
            <a:off x="1104392" y="3234944"/>
            <a:ext cx="2812186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dirty="0">
                <a:solidFill>
                  <a:schemeClr val="accent3"/>
                </a:solidFill>
                <a:latin typeface="SB Sans Text"/>
                <a:cs typeface="SB Sans Text"/>
              </a:rPr>
              <a:t>+25% к 24 в Q2</a:t>
            </a:r>
          </a:p>
        </p:txBody>
      </p:sp>
      <p:sp>
        <p:nvSpPr>
          <p:cNvPr id="10" name="Показатель «Активная база»"/>
          <p:cNvSpPr/>
          <p:nvPr/>
        </p:nvSpPr>
        <p:spPr>
          <a:xfrm>
            <a:off x="4316882" y="1737360"/>
            <a:ext cx="3557930" cy="2048256"/>
          </a:xfrm>
          <a:prstGeom prst="roundRect">
            <a:avLst>
              <a:gd name="adj" fmla="val 3125"/>
            </a:avLst>
          </a:prstGeom>
          <a:solidFill>
            <a:schemeClr val="bg2"/>
          </a:solidFill>
          <a:ln w="9525" cap="flat">
            <a:solidFill>
              <a:schemeClr val="accent6"/>
            </a:solidFill>
          </a:ln>
        </p:spPr>
        <p:txBody>
          <a:bodyPr/>
          <a:lstStyle/>
          <a:p>
            <a:endParaRPr lang="ru-RU"/>
          </a:p>
        </p:txBody>
      </p:sp>
      <p:sp>
        <p:nvSpPr>
          <p:cNvPr id="11" name="Текст"/>
          <p:cNvSpPr txBox="1"/>
          <p:nvPr/>
        </p:nvSpPr>
        <p:spPr>
          <a:xfrm>
            <a:off x="4570882" y="1991360"/>
            <a:ext cx="304993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spc="110" cap="all" dirty="0">
                <a:solidFill>
                  <a:schemeClr val="tx2"/>
                </a:solidFill>
                <a:latin typeface="SB Sans Text Medium"/>
                <a:cs typeface="SB Sans Text Medium"/>
              </a:rPr>
              <a:t>Просмотры</a:t>
            </a:r>
          </a:p>
        </p:txBody>
      </p:sp>
      <p:sp>
        <p:nvSpPr>
          <p:cNvPr id="12" name="Текст"/>
          <p:cNvSpPr txBox="1"/>
          <p:nvPr/>
        </p:nvSpPr>
        <p:spPr>
          <a:xfrm>
            <a:off x="4570882" y="2320544"/>
            <a:ext cx="3049930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400" dirty="0">
                <a:solidFill>
                  <a:schemeClr val="tx1"/>
                </a:solidFill>
                <a:latin typeface="SB Sans Display Extended Semibold"/>
                <a:cs typeface="SB Sans Display Extended Semibold"/>
              </a:rPr>
              <a:t>73</a:t>
            </a:r>
          </a:p>
        </p:txBody>
      </p:sp>
      <p:sp>
        <p:nvSpPr>
          <p:cNvPr id="13" name="Текст"/>
          <p:cNvSpPr txBox="1"/>
          <p:nvPr/>
        </p:nvSpPr>
        <p:spPr>
          <a:xfrm>
            <a:off x="4570882" y="2905760"/>
            <a:ext cx="304993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50" dirty="0">
                <a:solidFill>
                  <a:schemeClr val="tx2"/>
                </a:solidFill>
                <a:latin typeface="SB Sans Text"/>
                <a:cs typeface="SB Sans Text"/>
              </a:rPr>
              <a:t>тыс. за квартал</a:t>
            </a:r>
          </a:p>
        </p:txBody>
      </p:sp>
      <p:sp>
        <p:nvSpPr>
          <p:cNvPr id="14" name="Изменение вверх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0882" y="3280664"/>
            <a:ext cx="146304" cy="128016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15" name="Дельта значение"/>
          <p:cNvSpPr txBox="1"/>
          <p:nvPr/>
        </p:nvSpPr>
        <p:spPr>
          <a:xfrm>
            <a:off x="4808626" y="3234944"/>
            <a:ext cx="2812186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dirty="0">
                <a:solidFill>
                  <a:schemeClr val="accent3"/>
                </a:solidFill>
                <a:latin typeface="SB Sans Text"/>
                <a:cs typeface="SB Sans Text"/>
              </a:rPr>
              <a:t>+22% к 60 тыс. в Q2</a:t>
            </a:r>
          </a:p>
        </p:txBody>
      </p:sp>
      <p:sp>
        <p:nvSpPr>
          <p:cNvPr id="16" name="Показатель «Доля активных»"/>
          <p:cNvSpPr/>
          <p:nvPr/>
        </p:nvSpPr>
        <p:spPr>
          <a:xfrm>
            <a:off x="8021117" y="1737360"/>
            <a:ext cx="3557930" cy="2048256"/>
          </a:xfrm>
          <a:prstGeom prst="roundRect">
            <a:avLst>
              <a:gd name="adj" fmla="val 3125"/>
            </a:avLst>
          </a:prstGeom>
          <a:solidFill>
            <a:schemeClr val="bg2"/>
          </a:solidFill>
          <a:ln w="9525" cap="flat">
            <a:solidFill>
              <a:schemeClr val="accent6"/>
            </a:solidFill>
          </a:ln>
        </p:spPr>
        <p:txBody>
          <a:bodyPr/>
          <a:lstStyle/>
          <a:p>
            <a:endParaRPr lang="ru-RU"/>
          </a:p>
        </p:txBody>
      </p:sp>
      <p:sp>
        <p:nvSpPr>
          <p:cNvPr id="17" name="Текст"/>
          <p:cNvSpPr txBox="1"/>
          <p:nvPr/>
        </p:nvSpPr>
        <p:spPr>
          <a:xfrm>
            <a:off x="8275117" y="1991360"/>
            <a:ext cx="304993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spc="110" cap="all" dirty="0">
                <a:solidFill>
                  <a:schemeClr val="tx2"/>
                </a:solidFill>
                <a:latin typeface="SB Sans Text Medium"/>
                <a:cs typeface="SB Sans Text Medium"/>
              </a:rPr>
              <a:t>Открытия писем</a:t>
            </a:r>
          </a:p>
        </p:txBody>
      </p:sp>
      <p:sp>
        <p:nvSpPr>
          <p:cNvPr id="18" name="Текст"/>
          <p:cNvSpPr txBox="1"/>
          <p:nvPr/>
        </p:nvSpPr>
        <p:spPr>
          <a:xfrm>
            <a:off x="8275117" y="2320544"/>
            <a:ext cx="3049930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400" dirty="0">
                <a:solidFill>
                  <a:schemeClr val="tx1"/>
                </a:solidFill>
                <a:latin typeface="SB Sans Display Extended Semibold"/>
                <a:cs typeface="SB Sans Display Extended Semibold"/>
              </a:rPr>
              <a:t>68</a:t>
            </a:r>
          </a:p>
        </p:txBody>
      </p:sp>
      <p:sp>
        <p:nvSpPr>
          <p:cNvPr id="19" name="Текст"/>
          <p:cNvSpPr txBox="1"/>
          <p:nvPr/>
        </p:nvSpPr>
        <p:spPr>
          <a:xfrm>
            <a:off x="8275117" y="2905760"/>
            <a:ext cx="304993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50" dirty="0">
                <a:solidFill>
                  <a:schemeClr val="tx2"/>
                </a:solidFill>
                <a:latin typeface="SB Sans Text"/>
                <a:cs typeface="SB Sans Text"/>
              </a:rPr>
              <a:t>% доставленных писем</a:t>
            </a:r>
          </a:p>
        </p:txBody>
      </p:sp>
      <p:sp>
        <p:nvSpPr>
          <p:cNvPr id="20" name="Изменение вверх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75117" y="3280664"/>
            <a:ext cx="146304" cy="128016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21" name="Дельта значение"/>
          <p:cNvSpPr txBox="1"/>
          <p:nvPr/>
        </p:nvSpPr>
        <p:spPr>
          <a:xfrm>
            <a:off x="8512861" y="3234944"/>
            <a:ext cx="2812186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dirty="0">
                <a:solidFill>
                  <a:schemeClr val="accent3"/>
                </a:solidFill>
                <a:latin typeface="SB Sans Text"/>
                <a:cs typeface="SB Sans Text"/>
              </a:rPr>
              <a:t>+6 п. п. к 62% в Q2</a:t>
            </a:r>
          </a:p>
        </p:txBody>
      </p:sp>
      <p:sp>
        <p:nvSpPr>
          <p:cNvPr id="22" name="Показатель «Отток»"/>
          <p:cNvSpPr/>
          <p:nvPr/>
        </p:nvSpPr>
        <p:spPr>
          <a:xfrm>
            <a:off x="612648" y="3986784"/>
            <a:ext cx="3557930" cy="2048256"/>
          </a:xfrm>
          <a:prstGeom prst="roundRect">
            <a:avLst>
              <a:gd name="adj" fmla="val 3125"/>
            </a:avLst>
          </a:prstGeom>
          <a:solidFill>
            <a:schemeClr val="bg2"/>
          </a:solidFill>
          <a:ln w="15875" cap="flat">
            <a:solidFill>
              <a:schemeClr val="accent5"/>
            </a:solidFill>
          </a:ln>
        </p:spPr>
        <p:txBody>
          <a:bodyPr/>
          <a:lstStyle/>
          <a:p>
            <a:endParaRPr lang="ru-RU"/>
          </a:p>
        </p:txBody>
      </p:sp>
      <p:sp>
        <p:nvSpPr>
          <p:cNvPr id="23" name="Текст"/>
          <p:cNvSpPr txBox="1"/>
          <p:nvPr/>
        </p:nvSpPr>
        <p:spPr>
          <a:xfrm>
            <a:off x="866648" y="4240784"/>
            <a:ext cx="304993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spc="110" cap="all" dirty="0">
                <a:solidFill>
                  <a:schemeClr val="tx2"/>
                </a:solidFill>
                <a:latin typeface="SB Sans Text Medium"/>
                <a:cs typeface="SB Sans Text Medium"/>
              </a:rPr>
              <a:t>Выпуск в срок</a:t>
            </a:r>
          </a:p>
        </p:txBody>
      </p:sp>
      <p:sp>
        <p:nvSpPr>
          <p:cNvPr id="24" name="Текст"/>
          <p:cNvSpPr txBox="1"/>
          <p:nvPr/>
        </p:nvSpPr>
        <p:spPr>
          <a:xfrm>
            <a:off x="866648" y="4569968"/>
            <a:ext cx="3049930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400" dirty="0">
                <a:solidFill>
                  <a:schemeClr val="tx1"/>
                </a:solidFill>
                <a:latin typeface="SB Sans Display Extended Semibold"/>
                <a:cs typeface="SB Sans Display Extended Semibold"/>
              </a:rPr>
              <a:t>80</a:t>
            </a:r>
          </a:p>
        </p:txBody>
      </p:sp>
      <p:sp>
        <p:nvSpPr>
          <p:cNvPr id="25" name="Текст"/>
          <p:cNvSpPr txBox="1"/>
          <p:nvPr/>
        </p:nvSpPr>
        <p:spPr>
          <a:xfrm>
            <a:off x="866648" y="5155184"/>
            <a:ext cx="304993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50" dirty="0">
                <a:solidFill>
                  <a:schemeClr val="tx2"/>
                </a:solidFill>
                <a:latin typeface="SB Sans Text"/>
                <a:cs typeface="SB Sans Text"/>
              </a:rPr>
              <a:t>% · 24 из 30 материалов</a:t>
            </a:r>
          </a:p>
        </p:txBody>
      </p:sp>
      <p:sp>
        <p:nvSpPr>
          <p:cNvPr id="26" name="Изменение вверх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866648" y="5530088"/>
            <a:ext cx="146304" cy="128016"/>
          </a:xfrm>
          <a:prstGeom prst="triangle">
            <a:avLst/>
          </a:prstGeom>
          <a:solidFill>
            <a:schemeClr val="accent5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27" name="Дельта значение"/>
          <p:cNvSpPr txBox="1"/>
          <p:nvPr/>
        </p:nvSpPr>
        <p:spPr>
          <a:xfrm>
            <a:off x="1104392" y="5484368"/>
            <a:ext cx="2812186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dirty="0">
                <a:solidFill>
                  <a:schemeClr val="accent5"/>
                </a:solidFill>
                <a:latin typeface="SB Sans Text"/>
                <a:cs typeface="SB Sans Text"/>
              </a:rPr>
              <a:t>−10 п. п. к цели 90%</a:t>
            </a:r>
          </a:p>
        </p:txBody>
      </p:sp>
      <p:sp>
        <p:nvSpPr>
          <p:cNvPr id="28" name="Показатель «Скоринг»"/>
          <p:cNvSpPr/>
          <p:nvPr/>
        </p:nvSpPr>
        <p:spPr>
          <a:xfrm>
            <a:off x="4316882" y="3986784"/>
            <a:ext cx="3557930" cy="2048256"/>
          </a:xfrm>
          <a:prstGeom prst="roundRect">
            <a:avLst>
              <a:gd name="adj" fmla="val 3125"/>
            </a:avLst>
          </a:prstGeom>
          <a:solidFill>
            <a:schemeClr val="bg2"/>
          </a:solidFill>
          <a:ln w="9525" cap="flat">
            <a:solidFill>
              <a:schemeClr val="accent6"/>
            </a:solidFill>
          </a:ln>
        </p:spPr>
        <p:txBody>
          <a:bodyPr/>
          <a:lstStyle/>
          <a:p>
            <a:endParaRPr lang="ru-RU"/>
          </a:p>
        </p:txBody>
      </p:sp>
      <p:sp>
        <p:nvSpPr>
          <p:cNvPr id="29" name="Текст"/>
          <p:cNvSpPr txBox="1"/>
          <p:nvPr/>
        </p:nvSpPr>
        <p:spPr>
          <a:xfrm>
            <a:off x="4570882" y="4240784"/>
            <a:ext cx="304993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spc="110" cap="all" dirty="0">
                <a:solidFill>
                  <a:schemeClr val="tx2"/>
                </a:solidFill>
                <a:latin typeface="SB Sans Text Medium"/>
                <a:cs typeface="SB Sans Text Medium"/>
              </a:rPr>
              <a:t>Цикл подготовки</a:t>
            </a:r>
          </a:p>
        </p:txBody>
      </p:sp>
      <p:sp>
        <p:nvSpPr>
          <p:cNvPr id="30" name="Текст"/>
          <p:cNvSpPr txBox="1"/>
          <p:nvPr/>
        </p:nvSpPr>
        <p:spPr>
          <a:xfrm>
            <a:off x="4570882" y="4569968"/>
            <a:ext cx="3049930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400" dirty="0">
                <a:solidFill>
                  <a:schemeClr val="tx1"/>
                </a:solidFill>
                <a:latin typeface="SB Sans Display Extended Semibold"/>
                <a:cs typeface="SB Sans Display Extended Semibold"/>
              </a:rPr>
              <a:t>4</a:t>
            </a:r>
          </a:p>
        </p:txBody>
      </p:sp>
      <p:sp>
        <p:nvSpPr>
          <p:cNvPr id="31" name="Текст"/>
          <p:cNvSpPr txBox="1"/>
          <p:nvPr/>
        </p:nvSpPr>
        <p:spPr>
          <a:xfrm>
            <a:off x="4570882" y="5155184"/>
            <a:ext cx="304993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50" dirty="0">
                <a:solidFill>
                  <a:schemeClr val="tx2"/>
                </a:solidFill>
                <a:latin typeface="SB Sans Text"/>
                <a:cs typeface="SB Sans Text"/>
              </a:rPr>
              <a:t>рабочих дня · медиана</a:t>
            </a:r>
          </a:p>
        </p:txBody>
      </p:sp>
      <p:sp>
        <p:nvSpPr>
          <p:cNvPr id="32" name="Изменение вниз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4570882" y="5530088"/>
            <a:ext cx="146304" cy="128016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33" name="Дельта значение"/>
          <p:cNvSpPr txBox="1"/>
          <p:nvPr/>
        </p:nvSpPr>
        <p:spPr>
          <a:xfrm>
            <a:off x="4808626" y="5484368"/>
            <a:ext cx="2812186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dirty="0">
                <a:solidFill>
                  <a:schemeClr val="accent3"/>
                </a:solidFill>
                <a:latin typeface="SB Sans Text"/>
                <a:cs typeface="SB Sans Text"/>
              </a:rPr>
              <a:t>−2 дня к 6 дням в Q2</a:t>
            </a:r>
          </a:p>
        </p:txBody>
      </p:sp>
      <p:sp>
        <p:nvSpPr>
          <p:cNvPr id="34" name="Показатель «Рекомендации»"/>
          <p:cNvSpPr/>
          <p:nvPr/>
        </p:nvSpPr>
        <p:spPr>
          <a:xfrm>
            <a:off x="8021117" y="3986784"/>
            <a:ext cx="3557930" cy="2048256"/>
          </a:xfrm>
          <a:prstGeom prst="roundRect">
            <a:avLst>
              <a:gd name="adj" fmla="val 3125"/>
            </a:avLst>
          </a:prstGeom>
          <a:solidFill>
            <a:schemeClr val="bg2"/>
          </a:solidFill>
          <a:ln w="9525" cap="flat">
            <a:solidFill>
              <a:schemeClr val="accent6"/>
            </a:solidFill>
          </a:ln>
        </p:spPr>
        <p:txBody>
          <a:bodyPr/>
          <a:lstStyle/>
          <a:p>
            <a:endParaRPr lang="ru-RU"/>
          </a:p>
        </p:txBody>
      </p:sp>
      <p:sp>
        <p:nvSpPr>
          <p:cNvPr id="35" name="Текст"/>
          <p:cNvSpPr txBox="1"/>
          <p:nvPr/>
        </p:nvSpPr>
        <p:spPr>
          <a:xfrm>
            <a:off x="8275117" y="4240784"/>
            <a:ext cx="304993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spc="110" cap="all" dirty="0">
                <a:solidFill>
                  <a:schemeClr val="tx2"/>
                </a:solidFill>
                <a:latin typeface="SB Sans Text Medium"/>
                <a:cs typeface="SB Sans Text Medium"/>
              </a:rPr>
              <a:t>Переходы из писем</a:t>
            </a:r>
          </a:p>
        </p:txBody>
      </p:sp>
      <p:sp>
        <p:nvSpPr>
          <p:cNvPr id="36" name="Текст"/>
          <p:cNvSpPr txBox="1"/>
          <p:nvPr/>
        </p:nvSpPr>
        <p:spPr>
          <a:xfrm>
            <a:off x="8275117" y="4569968"/>
            <a:ext cx="3049930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400" dirty="0">
                <a:solidFill>
                  <a:schemeClr val="tx1"/>
                </a:solidFill>
                <a:latin typeface="SB Sans Display Extended Semibold"/>
                <a:cs typeface="SB Sans Display Extended Semibold"/>
              </a:rPr>
              <a:t>8,4</a:t>
            </a:r>
          </a:p>
        </p:txBody>
      </p:sp>
      <p:sp>
        <p:nvSpPr>
          <p:cNvPr id="37" name="Текст"/>
          <p:cNvSpPr txBox="1"/>
          <p:nvPr/>
        </p:nvSpPr>
        <p:spPr>
          <a:xfrm>
            <a:off x="8275117" y="5155184"/>
            <a:ext cx="304993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50" dirty="0">
                <a:solidFill>
                  <a:schemeClr val="tx2"/>
                </a:solidFill>
                <a:latin typeface="SB Sans Text"/>
                <a:cs typeface="SB Sans Text"/>
              </a:rPr>
              <a:t>% доставленных писем</a:t>
            </a:r>
          </a:p>
        </p:txBody>
      </p:sp>
      <p:sp>
        <p:nvSpPr>
          <p:cNvPr id="38" name="Изменение вверх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75117" y="5530088"/>
            <a:ext cx="146304" cy="128016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39" name="Дельта значение"/>
          <p:cNvSpPr txBox="1"/>
          <p:nvPr/>
        </p:nvSpPr>
        <p:spPr>
          <a:xfrm>
            <a:off x="8512861" y="5484368"/>
            <a:ext cx="2812186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dirty="0">
                <a:solidFill>
                  <a:schemeClr val="accent3"/>
                </a:solidFill>
                <a:latin typeface="SB Sans Text"/>
                <a:cs typeface="SB Sans Text"/>
              </a:rPr>
              <a:t>+1,3 п. п. к 7,1% в Q2</a:t>
            </a:r>
          </a:p>
        </p:txBody>
      </p:sp>
      <p:sp>
        <p:nvSpPr>
          <p:cNvPr id="40" name="Номер слайда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t>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MMC Light">
  <a:themeElements>
    <a:clrScheme name="GMMC Light">
      <a:dk1>
        <a:srgbClr val="2C2C2C"/>
      </a:dk1>
      <a:lt1>
        <a:srgbClr val="F7F7F5"/>
      </a:lt1>
      <a:dk2>
        <a:srgbClr val="6F6F69"/>
      </a:dk2>
      <a:lt2>
        <a:srgbClr val="FFFFFF"/>
      </a:lt2>
      <a:accent1>
        <a:srgbClr val="F33D02"/>
      </a:accent1>
      <a:accent2>
        <a:srgbClr val="C73202"/>
      </a:accent2>
      <a:accent3>
        <a:srgbClr val="247A5A"/>
      </a:accent3>
      <a:accent4>
        <a:srgbClr val="A96F00"/>
      </a:accent4>
      <a:accent5>
        <a:srgbClr val="B83A32"/>
      </a:accent5>
      <a:accent6>
        <a:srgbClr val="D9D9D4"/>
      </a:accent6>
      <a:hlink>
        <a:srgbClr val="3F6F8E"/>
      </a:hlink>
      <a:folHlink>
        <a:srgbClr val="7B6D9C"/>
      </a:folHlink>
    </a:clrScheme>
    <a:fontScheme name="GMMC">
      <a:majorFont>
        <a:latin typeface="SB Sans Display Extended Semibold"/>
        <a:ea typeface=""/>
        <a:cs typeface=""/>
      </a:majorFont>
      <a:minorFont>
        <a:latin typeface="SB Sans Text"/>
        <a:ea typeface=""/>
        <a:cs typeface=""/>
      </a:minorFont>
    </a:fontScheme>
    <a:fmtScheme name="GMMC">
      <a:fillStyleLst>
        <a:solidFill>
          <a:schemeClr val="phClr"/>
        </a:solidFill>
        <a:solidFill>
          <a:schemeClr val="phClr">
            <a:tint val="90000"/>
          </a:schemeClr>
        </a:solidFill>
        <a:solidFill>
          <a:schemeClr val="phClr">
            <a:shade val="9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GMMC Dark">
  <a:themeElements>
    <a:clrScheme name="GMMC Dark">
      <a:dk1>
        <a:srgbClr val="F5F5F2"/>
      </a:dk1>
      <a:lt1>
        <a:srgbClr val="202020"/>
      </a:lt1>
      <a:dk2>
        <a:srgbClr val="B8B8B1"/>
      </a:dk2>
      <a:lt2>
        <a:srgbClr val="2B2B2B"/>
      </a:lt2>
      <a:accent1>
        <a:srgbClr val="F33D02"/>
      </a:accent1>
      <a:accent2>
        <a:srgbClr val="F66E41"/>
      </a:accent2>
      <a:accent3>
        <a:srgbClr val="55B98A"/>
      </a:accent3>
      <a:accent4>
        <a:srgbClr val="E5AE45"/>
      </a:accent4>
      <a:accent5>
        <a:srgbClr val="F06A61"/>
      </a:accent5>
      <a:accent6>
        <a:srgbClr val="454545"/>
      </a:accent6>
      <a:hlink>
        <a:srgbClr val="7FA8C7"/>
      </a:hlink>
      <a:folHlink>
        <a:srgbClr val="A093C0"/>
      </a:folHlink>
    </a:clrScheme>
    <a:fontScheme name="GMMC">
      <a:majorFont>
        <a:latin typeface="SB Sans Display Extended Semibold"/>
        <a:ea typeface=""/>
        <a:cs typeface=""/>
      </a:majorFont>
      <a:minorFont>
        <a:latin typeface="SB Sans Text"/>
        <a:ea typeface=""/>
        <a:cs typeface=""/>
      </a:minorFont>
    </a:fontScheme>
    <a:fmtScheme name="GMMC">
      <a:fillStyleLst>
        <a:solidFill>
          <a:schemeClr val="phClr"/>
        </a:solidFill>
        <a:solidFill>
          <a:schemeClr val="phClr">
            <a:tint val="90000"/>
          </a:schemeClr>
        </a:solidFill>
        <a:solidFill>
          <a:schemeClr val="phClr">
            <a:shade val="9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GMMC Light Ember">
  <a:themeElements>
    <a:clrScheme name="GMMC Light">
      <a:dk1>
        <a:srgbClr val="2C2C2C"/>
      </a:dk1>
      <a:lt1>
        <a:srgbClr val="F7F7F5"/>
      </a:lt1>
      <a:dk2>
        <a:srgbClr val="6F6F69"/>
      </a:dk2>
      <a:lt2>
        <a:srgbClr val="FFFFFF"/>
      </a:lt2>
      <a:accent1>
        <a:srgbClr val="F33D02"/>
      </a:accent1>
      <a:accent2>
        <a:srgbClr val="C73202"/>
      </a:accent2>
      <a:accent3>
        <a:srgbClr val="247A5A"/>
      </a:accent3>
      <a:accent4>
        <a:srgbClr val="A96F00"/>
      </a:accent4>
      <a:accent5>
        <a:srgbClr val="B83A32"/>
      </a:accent5>
      <a:accent6>
        <a:srgbClr val="D9D9D4"/>
      </a:accent6>
      <a:hlink>
        <a:srgbClr val="3F6F8E"/>
      </a:hlink>
      <a:folHlink>
        <a:srgbClr val="7B6D9C"/>
      </a:folHlink>
    </a:clrScheme>
    <a:fontScheme name="GMMC">
      <a:majorFont>
        <a:latin typeface="SB Sans Display Extended Semibold"/>
        <a:ea typeface=""/>
        <a:cs typeface=""/>
      </a:majorFont>
      <a:minorFont>
        <a:latin typeface="SB Sans Text"/>
        <a:ea typeface=""/>
        <a:cs typeface=""/>
      </a:minorFont>
    </a:fontScheme>
    <a:fmtScheme name="GMMC">
      <a:fillStyleLst>
        <a:solidFill>
          <a:schemeClr val="phClr"/>
        </a:solidFill>
        <a:solidFill>
          <a:schemeClr val="phClr">
            <a:tint val="90000"/>
          </a:schemeClr>
        </a:solidFill>
        <a:solidFill>
          <a:schemeClr val="phClr">
            <a:shade val="9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GMMC Dark Ember">
  <a:themeElements>
    <a:clrScheme name="GMMC Dark">
      <a:dk1>
        <a:srgbClr val="F5F5F2"/>
      </a:dk1>
      <a:lt1>
        <a:srgbClr val="202020"/>
      </a:lt1>
      <a:dk2>
        <a:srgbClr val="B8B8B1"/>
      </a:dk2>
      <a:lt2>
        <a:srgbClr val="2B2B2B"/>
      </a:lt2>
      <a:accent1>
        <a:srgbClr val="F33D02"/>
      </a:accent1>
      <a:accent2>
        <a:srgbClr val="F66E41"/>
      </a:accent2>
      <a:accent3>
        <a:srgbClr val="55B98A"/>
      </a:accent3>
      <a:accent4>
        <a:srgbClr val="E5AE45"/>
      </a:accent4>
      <a:accent5>
        <a:srgbClr val="F06A61"/>
      </a:accent5>
      <a:accent6>
        <a:srgbClr val="454545"/>
      </a:accent6>
      <a:hlink>
        <a:srgbClr val="7FA8C7"/>
      </a:hlink>
      <a:folHlink>
        <a:srgbClr val="A093C0"/>
      </a:folHlink>
    </a:clrScheme>
    <a:fontScheme name="GMMC">
      <a:majorFont>
        <a:latin typeface="SB Sans Display Extended Semibold"/>
        <a:ea typeface=""/>
        <a:cs typeface=""/>
      </a:majorFont>
      <a:minorFont>
        <a:latin typeface="SB Sans Text"/>
        <a:ea typeface=""/>
        <a:cs typeface=""/>
      </a:minorFont>
    </a:fontScheme>
    <a:fmtScheme name="GMMC">
      <a:fillStyleLst>
        <a:solidFill>
          <a:schemeClr val="phClr"/>
        </a:solidFill>
        <a:solidFill>
          <a:schemeClr val="phClr">
            <a:tint val="90000"/>
          </a:schemeClr>
        </a:solidFill>
        <a:solidFill>
          <a:schemeClr val="phClr">
            <a:shade val="9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GMMC Notes">
  <a:themeElements>
    <a:clrScheme name="GMMC Light">
      <a:dk1>
        <a:srgbClr val="2C2C2C"/>
      </a:dk1>
      <a:lt1>
        <a:srgbClr val="F7F7F5"/>
      </a:lt1>
      <a:dk2>
        <a:srgbClr val="6F6F69"/>
      </a:dk2>
      <a:lt2>
        <a:srgbClr val="FFFFFF"/>
      </a:lt2>
      <a:accent1>
        <a:srgbClr val="F33D02"/>
      </a:accent1>
      <a:accent2>
        <a:srgbClr val="C73202"/>
      </a:accent2>
      <a:accent3>
        <a:srgbClr val="247A5A"/>
      </a:accent3>
      <a:accent4>
        <a:srgbClr val="A96F00"/>
      </a:accent4>
      <a:accent5>
        <a:srgbClr val="B83A32"/>
      </a:accent5>
      <a:accent6>
        <a:srgbClr val="D9D9D4"/>
      </a:accent6>
      <a:hlink>
        <a:srgbClr val="3F6F8E"/>
      </a:hlink>
      <a:folHlink>
        <a:srgbClr val="7B6D9C"/>
      </a:folHlink>
    </a:clrScheme>
    <a:fontScheme name="GMMC">
      <a:majorFont>
        <a:latin typeface="SB Sans Display Extended Semibold"/>
        <a:ea typeface=""/>
        <a:cs typeface=""/>
      </a:majorFont>
      <a:minorFont>
        <a:latin typeface="SB Sans Text"/>
        <a:ea typeface=""/>
        <a:cs typeface=""/>
      </a:minorFont>
    </a:fontScheme>
    <a:fmtScheme name="GMMC">
      <a:fillStyleLst>
        <a:solidFill>
          <a:schemeClr val="phClr"/>
        </a:solidFill>
        <a:solidFill>
          <a:schemeClr val="phClr">
            <a:tint val="90000"/>
          </a:schemeClr>
        </a:solidFill>
        <a:solidFill>
          <a:schemeClr val="phClr">
            <a:shade val="9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PowerPoint</Application>
  <PresentationFormat>Widescreen</PresentationFormat>
  <Company>GMMC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Итоги квартала и план развития коммуникаций</dc:title>
  <dc:creator>Абдулла Мехтиев</dc:creator>
  <cp:lastModifiedBy>GMMC</cp:lastModifiedBy>
  <dcterms:created xsi:type="dcterms:W3CDTF">2026-08-06T09:00:00Z</dcterms:created>
  <dcterms:modified xsi:type="dcterms:W3CDTF">2026-08-08T09:00:00Z</dcterms:modified>
  <dc:language>ru-RU</dc:language>
  <dc:subject>Демонстрационное применение презентационной системы GMMC v5</dc:subject>
  <cp:keywords>GMMC v5, демонстрационный проект, условные данные</cp:keywords>
</cp:coreProperties>
</file>