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M1"/>
    <p:sldMasterId id="2147484648" r:id="rIdM2"/>
    <p:sldMasterId id="2147485648" r:id="rIdM3"/>
    <p:sldMasterId id="2147486648" r:id="rIdM4"/>
  </p:sldMasterIdLst>
  <p:notesMasterIdLst>
    <p:notesMasterId r:id="rIdNM"/>
  </p:notesMasterIdLst>
  <p:sldIdLst>
    <p:sldId id="265" r:id="rIdS10"/>
  </p:sldIdLst>
  <p:sldSz cx="12192000" cy="6858000"/>
  <p:notesSz cx="6858000" cy="9144000"/>
  <p:embeddedFontLst>
    <p:embeddedFont>
      <p:font typeface="SB Sans Display Extended Semibold"/>
      <p:regular r:id="rIdF1"/>
    </p:embeddedFont>
    <p:embeddedFont>
      <p:font typeface="SB Sans Text"/>
      <p:regular r:id="rIdF2"/>
    </p:embeddedFont>
    <p:embeddedFont>
      <p:font typeface="SB Sans Text Medium"/>
      <p:regular r:id="rIdF3"/>
    </p:embeddedFont>
    <p:embeddedFont>
      <p:font typeface="SB Sans Text Semibold"/>
      <p:regular r:id="rIdF4"/>
    </p:embeddedFont>
  </p:embeddedFontLst>
  <p:defaultTextStyle>
    <a:defPPr>
      <a:defRPr lang="ru-RU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'1.0' encoding='UTF-8' standalone='yes'?>
<Relationships xmlns="http://schemas.openxmlformats.org/package/2006/relationships"><Relationship Id="rIdF1" Type="http://schemas.openxmlformats.org/officeDocument/2006/relationships/font" Target="fonts/font1.fntdata"/><Relationship Id="rIdF2" Type="http://schemas.openxmlformats.org/officeDocument/2006/relationships/font" Target="fonts/font2.fntdata"/><Relationship Id="rIdF3" Type="http://schemas.openxmlformats.org/officeDocument/2006/relationships/font" Target="fonts/font3.fntdata"/><Relationship Id="rIdF4" Type="http://schemas.openxmlformats.org/officeDocument/2006/relationships/font" Target="fonts/font4.fntdata"/><Relationship Id="rIdM1" Type="http://schemas.openxmlformats.org/officeDocument/2006/relationships/slideMaster" Target="slideMasters/slideMaster1.xml"/><Relationship Id="rIdM2" Type="http://schemas.openxmlformats.org/officeDocument/2006/relationships/slideMaster" Target="slideMasters/slideMaster2.xml"/><Relationship Id="rIdM3" Type="http://schemas.openxmlformats.org/officeDocument/2006/relationships/slideMaster" Target="slideMasters/slideMaster3.xml"/><Relationship Id="rIdM4" Type="http://schemas.openxmlformats.org/officeDocument/2006/relationships/slideMaster" Target="slideMasters/slideMaster4.xml"/><Relationship Id="rIdNM" Type="http://schemas.openxmlformats.org/officeDocument/2006/relationships/notesMaster" Target="notesMasters/notesMaster1.xml"/><Relationship Id="rIdPP" Type="http://schemas.openxmlformats.org/officeDocument/2006/relationships/presProps" Target="presProps.xml"/><Relationship Id="rIdS10" Type="http://schemas.openxmlformats.org/officeDocument/2006/relationships/slide" Target="slides/slide1.xml"/><Relationship Id="rIdTS" Type="http://schemas.openxmlformats.org/officeDocument/2006/relationships/tableStyles" Target="tableStyles.xml"/><Relationship Id="rIdVP" Type="http://schemas.openxmlformats.org/officeDocument/2006/relationships/viewProps" Target="view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>
          <a:xfrm>
            <a:off x="1371600" y="685800"/>
            <a:ext cx="4114800" cy="3086100"/>
          </a:xfrm>
          <a:prstGeom prst="rect">
            <a:avLst/>
          </a:prstGeom>
        </p:spPr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>
          <a:xfrm>
            <a:off x="685800" y="41148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>
      <a:defRPr sz="1200">
        <a:latin typeface="+mn-lt"/>
      </a:defRPr>
    </a:lvl1pPr>
  </p:notesStyle>
</p:notesMaster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1200" dirty="0">
                <a:latin typeface="SB Sans Text"/>
              </a:rPr>
              <a:t>Три режима вместо одного. В v3 был только крупный, и на плотный слайд ничего не помещалось.</a:t>
            </a:r>
          </a:p>
          <a:p>
            <a:pPr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1200" dirty="0">
                <a:latin typeface="SB Sans Text"/>
              </a:rPr>
              <a:t>У Display Extended очень широкие буквы: при 60 pt в семь дюймов входит около девяти знаков. Поэтому он только для обложек и разделов.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411480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Система презентаций</a:t>
            </a:r>
          </a:p>
        </p:txBody>
      </p:sp>
    </p:spTree>
  </p:cSld>
  <p:clrMapOvr>
    <a:masterClrMapping/>
  </p:clrMapOvr>
  <p:hf hdr="0" dt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FFCFA6">
                  <a:alpha val="72000"/>
                </a:srgbClr>
              </a:gs>
              <a:gs pos="5000">
                <a:srgbClr val="FFCFA6">
                  <a:alpha val="71322"/>
                </a:srgbClr>
              </a:gs>
              <a:gs pos="10000">
                <a:srgbClr val="FFCFA6">
                  <a:alpha val="69390"/>
                </a:srgbClr>
              </a:gs>
              <a:gs pos="15000">
                <a:srgbClr val="FFCFA6">
                  <a:alpha val="66366"/>
                </a:srgbClr>
              </a:gs>
              <a:gs pos="20000">
                <a:srgbClr val="FFCFA6">
                  <a:alpha val="62421"/>
                </a:srgbClr>
              </a:gs>
              <a:gs pos="25000">
                <a:srgbClr val="FFCFA6">
                  <a:alpha val="57731"/>
                </a:srgbClr>
              </a:gs>
              <a:gs pos="30000">
                <a:srgbClr val="FFCFA6">
                  <a:alpha val="52474"/>
                </a:srgbClr>
              </a:gs>
              <a:gs pos="35000">
                <a:srgbClr val="FFCFA6">
                  <a:alpha val="46826"/>
                </a:srgbClr>
              </a:gs>
              <a:gs pos="40000">
                <a:srgbClr val="FFCFA6">
                  <a:alpha val="40962"/>
                </a:srgbClr>
              </a:gs>
              <a:gs pos="45000">
                <a:srgbClr val="FFCFA6">
                  <a:alpha val="35047"/>
                </a:srgbClr>
              </a:gs>
              <a:gs pos="50000">
                <a:srgbClr val="FFCFA6">
                  <a:alpha val="29241"/>
                </a:srgbClr>
              </a:gs>
              <a:gs pos="55000">
                <a:srgbClr val="FFCFA6">
                  <a:alpha val="23690"/>
                </a:srgbClr>
              </a:gs>
              <a:gs pos="60000">
                <a:srgbClr val="FFCFA6">
                  <a:alpha val="18528"/>
                </a:srgbClr>
              </a:gs>
              <a:gs pos="65000">
                <a:srgbClr val="FFCFA6">
                  <a:alpha val="13873"/>
                </a:srgbClr>
              </a:gs>
              <a:gs pos="70000">
                <a:srgbClr val="FFCFA6">
                  <a:alpha val="9820"/>
                </a:srgbClr>
              </a:gs>
              <a:gs pos="75000">
                <a:srgbClr val="FFCFA6">
                  <a:alpha val="6446"/>
                </a:srgbClr>
              </a:gs>
              <a:gs pos="80000">
                <a:srgbClr val="FFCFA6">
                  <a:alpha val="3797"/>
                </a:srgbClr>
              </a:gs>
              <a:gs pos="85000">
                <a:srgbClr val="FFCFA6">
                  <a:alpha val="1888"/>
                </a:srgbClr>
              </a:gs>
              <a:gs pos="90000">
                <a:srgbClr val="FFCFA6">
                  <a:alpha val="690"/>
                </a:srgbClr>
              </a:gs>
              <a:gs pos="95000">
                <a:srgbClr val="FFCFA6">
                  <a:alpha val="119"/>
                </a:srgbClr>
              </a:gs>
              <a:gs pos="100000">
                <a:srgbClr val="FFCFA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24000"/>
                </a:schemeClr>
              </a:gs>
              <a:gs pos="5000">
                <a:schemeClr val="accent1">
                  <a:alpha val="23774"/>
                </a:schemeClr>
              </a:gs>
              <a:gs pos="10000">
                <a:schemeClr val="accent1">
                  <a:alpha val="23130"/>
                </a:schemeClr>
              </a:gs>
              <a:gs pos="15000">
                <a:schemeClr val="accent1">
                  <a:alpha val="22122"/>
                </a:schemeClr>
              </a:gs>
              <a:gs pos="20000">
                <a:schemeClr val="accent1">
                  <a:alpha val="20807"/>
                </a:schemeClr>
              </a:gs>
              <a:gs pos="25000">
                <a:schemeClr val="accent1">
                  <a:alpha val="19244"/>
                </a:schemeClr>
              </a:gs>
              <a:gs pos="30000">
                <a:schemeClr val="accent1">
                  <a:alpha val="17491"/>
                </a:schemeClr>
              </a:gs>
              <a:gs pos="35000">
                <a:schemeClr val="accent1">
                  <a:alpha val="15609"/>
                </a:schemeClr>
              </a:gs>
              <a:gs pos="40000">
                <a:schemeClr val="accent1">
                  <a:alpha val="13654"/>
                </a:schemeClr>
              </a:gs>
              <a:gs pos="45000">
                <a:schemeClr val="accent1">
                  <a:alpha val="11682"/>
                </a:schemeClr>
              </a:gs>
              <a:gs pos="50000">
                <a:schemeClr val="accent1">
                  <a:alpha val="9747"/>
                </a:schemeClr>
              </a:gs>
              <a:gs pos="55000">
                <a:schemeClr val="accent1">
                  <a:alpha val="7897"/>
                </a:schemeClr>
              </a:gs>
              <a:gs pos="60000">
                <a:schemeClr val="accent1">
                  <a:alpha val="6176"/>
                </a:schemeClr>
              </a:gs>
              <a:gs pos="65000">
                <a:schemeClr val="accent1">
                  <a:alpha val="4624"/>
                </a:schemeClr>
              </a:gs>
              <a:gs pos="70000">
                <a:schemeClr val="accent1">
                  <a:alpha val="3273"/>
                </a:schemeClr>
              </a:gs>
              <a:gs pos="75000">
                <a:schemeClr val="accent1">
                  <a:alpha val="2149"/>
                </a:schemeClr>
              </a:gs>
              <a:gs pos="80000">
                <a:schemeClr val="accent1">
                  <a:alpha val="1266"/>
                </a:schemeClr>
              </a:gs>
              <a:gs pos="85000">
                <a:schemeClr val="accent1">
                  <a:alpha val="629"/>
                </a:schemeClr>
              </a:gs>
              <a:gs pos="90000">
                <a:schemeClr val="accent1">
                  <a:alpha val="230"/>
                </a:schemeClr>
              </a:gs>
              <a:gs pos="95000">
                <a:schemeClr val="accent1">
                  <a:alpha val="4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7000"/>
                </a:schemeClr>
              </a:gs>
              <a:gs pos="5000">
                <a:schemeClr val="accent2">
                  <a:alpha val="6934"/>
                </a:schemeClr>
              </a:gs>
              <a:gs pos="10000">
                <a:schemeClr val="accent2">
                  <a:alpha val="6746"/>
                </a:schemeClr>
              </a:gs>
              <a:gs pos="15000">
                <a:schemeClr val="accent2">
                  <a:alpha val="6452"/>
                </a:schemeClr>
              </a:gs>
              <a:gs pos="20000">
                <a:schemeClr val="accent2">
                  <a:alpha val="6069"/>
                </a:schemeClr>
              </a:gs>
              <a:gs pos="25000">
                <a:schemeClr val="accent2">
                  <a:alpha val="5613"/>
                </a:schemeClr>
              </a:gs>
              <a:gs pos="30000">
                <a:schemeClr val="accent2">
                  <a:alpha val="5102"/>
                </a:schemeClr>
              </a:gs>
              <a:gs pos="35000">
                <a:schemeClr val="accent2">
                  <a:alpha val="4553"/>
                </a:schemeClr>
              </a:gs>
              <a:gs pos="40000">
                <a:schemeClr val="accent2">
                  <a:alpha val="3982"/>
                </a:schemeClr>
              </a:gs>
              <a:gs pos="45000">
                <a:schemeClr val="accent2">
                  <a:alpha val="3407"/>
                </a:schemeClr>
              </a:gs>
              <a:gs pos="50000">
                <a:schemeClr val="accent2">
                  <a:alpha val="2843"/>
                </a:schemeClr>
              </a:gs>
              <a:gs pos="55000">
                <a:schemeClr val="accent2">
                  <a:alpha val="2303"/>
                </a:schemeClr>
              </a:gs>
              <a:gs pos="60000">
                <a:schemeClr val="accent2">
                  <a:alpha val="1801"/>
                </a:schemeClr>
              </a:gs>
              <a:gs pos="65000">
                <a:schemeClr val="accent2">
                  <a:alpha val="1349"/>
                </a:schemeClr>
              </a:gs>
              <a:gs pos="70000">
                <a:schemeClr val="accent2">
                  <a:alpha val="955"/>
                </a:schemeClr>
              </a:gs>
              <a:gs pos="75000">
                <a:schemeClr val="accent2">
                  <a:alpha val="627"/>
                </a:schemeClr>
              </a:gs>
              <a:gs pos="80000">
                <a:schemeClr val="accent2">
                  <a:alpha val="369"/>
                </a:schemeClr>
              </a:gs>
              <a:gs pos="85000">
                <a:schemeClr val="accent2">
                  <a:alpha val="184"/>
                </a:schemeClr>
              </a:gs>
              <a:gs pos="90000">
                <a:schemeClr val="accent2">
                  <a:alpha val="67"/>
                </a:schemeClr>
              </a:gs>
              <a:gs pos="95000">
                <a:schemeClr val="accent2">
                  <a:alpha val="12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C23000">
                  <a:alpha val="34000"/>
                </a:srgbClr>
              </a:gs>
              <a:gs pos="5000">
                <a:srgbClr val="C23000">
                  <a:alpha val="33680"/>
                </a:srgbClr>
              </a:gs>
              <a:gs pos="10000">
                <a:srgbClr val="C23000">
                  <a:alpha val="32768"/>
                </a:srgbClr>
              </a:gs>
              <a:gs pos="15000">
                <a:srgbClr val="C23000">
                  <a:alpha val="31340"/>
                </a:srgbClr>
              </a:gs>
              <a:gs pos="20000">
                <a:srgbClr val="C23000">
                  <a:alpha val="29477"/>
                </a:srgbClr>
              </a:gs>
              <a:gs pos="25000">
                <a:srgbClr val="C23000">
                  <a:alpha val="27262"/>
                </a:srgbClr>
              </a:gs>
              <a:gs pos="30000">
                <a:srgbClr val="C23000">
                  <a:alpha val="24779"/>
                </a:srgbClr>
              </a:gs>
              <a:gs pos="35000">
                <a:srgbClr val="C23000">
                  <a:alpha val="22112"/>
                </a:srgbClr>
              </a:gs>
              <a:gs pos="40000">
                <a:srgbClr val="C23000">
                  <a:alpha val="19343"/>
                </a:srgbClr>
              </a:gs>
              <a:gs pos="45000">
                <a:srgbClr val="C23000">
                  <a:alpha val="16550"/>
                </a:srgbClr>
              </a:gs>
              <a:gs pos="50000">
                <a:srgbClr val="C23000">
                  <a:alpha val="13808"/>
                </a:srgbClr>
              </a:gs>
              <a:gs pos="55000">
                <a:srgbClr val="C23000">
                  <a:alpha val="11187"/>
                </a:srgbClr>
              </a:gs>
              <a:gs pos="60000">
                <a:srgbClr val="C23000">
                  <a:alpha val="8750"/>
                </a:srgbClr>
              </a:gs>
              <a:gs pos="65000">
                <a:srgbClr val="C23000">
                  <a:alpha val="6551"/>
                </a:srgbClr>
              </a:gs>
              <a:gs pos="70000">
                <a:srgbClr val="C23000">
                  <a:alpha val="4637"/>
                </a:srgbClr>
              </a:gs>
              <a:gs pos="75000">
                <a:srgbClr val="C23000">
                  <a:alpha val="3044"/>
                </a:srgbClr>
              </a:gs>
              <a:gs pos="80000">
                <a:srgbClr val="C23000">
                  <a:alpha val="1793"/>
                </a:srgbClr>
              </a:gs>
              <a:gs pos="85000">
                <a:srgbClr val="C23000">
                  <a:alpha val="891"/>
                </a:srgbClr>
              </a:gs>
              <a:gs pos="90000">
                <a:srgbClr val="C23000">
                  <a:alpha val="326"/>
                </a:srgbClr>
              </a:gs>
              <a:gs pos="95000">
                <a:srgbClr val="C23000">
                  <a:alpha val="56"/>
                </a:srgbClr>
              </a:gs>
              <a:gs pos="100000">
                <a:srgbClr val="C23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30000"/>
                </a:schemeClr>
              </a:gs>
              <a:gs pos="5000">
                <a:schemeClr val="accent1">
                  <a:alpha val="29718"/>
                </a:schemeClr>
              </a:gs>
              <a:gs pos="10000">
                <a:schemeClr val="accent1">
                  <a:alpha val="28913"/>
                </a:schemeClr>
              </a:gs>
              <a:gs pos="15000">
                <a:schemeClr val="accent1">
                  <a:alpha val="27653"/>
                </a:schemeClr>
              </a:gs>
              <a:gs pos="20000">
                <a:schemeClr val="accent1">
                  <a:alpha val="26009"/>
                </a:schemeClr>
              </a:gs>
              <a:gs pos="25000">
                <a:schemeClr val="accent1">
                  <a:alpha val="24055"/>
                </a:schemeClr>
              </a:gs>
              <a:gs pos="30000">
                <a:schemeClr val="accent1">
                  <a:alpha val="21864"/>
                </a:schemeClr>
              </a:gs>
              <a:gs pos="35000">
                <a:schemeClr val="accent1">
                  <a:alpha val="19511"/>
                </a:schemeClr>
              </a:gs>
              <a:gs pos="40000">
                <a:schemeClr val="accent1">
                  <a:alpha val="17067"/>
                </a:schemeClr>
              </a:gs>
              <a:gs pos="45000">
                <a:schemeClr val="accent1">
                  <a:alpha val="14603"/>
                </a:schemeClr>
              </a:gs>
              <a:gs pos="50000">
                <a:schemeClr val="accent1">
                  <a:alpha val="12184"/>
                </a:schemeClr>
              </a:gs>
              <a:gs pos="55000">
                <a:schemeClr val="accent1">
                  <a:alpha val="9871"/>
                </a:schemeClr>
              </a:gs>
              <a:gs pos="60000">
                <a:schemeClr val="accent1">
                  <a:alpha val="7720"/>
                </a:schemeClr>
              </a:gs>
              <a:gs pos="65000">
                <a:schemeClr val="accent1">
                  <a:alpha val="5780"/>
                </a:schemeClr>
              </a:gs>
              <a:gs pos="70000">
                <a:schemeClr val="accent1">
                  <a:alpha val="4092"/>
                </a:schemeClr>
              </a:gs>
              <a:gs pos="75000">
                <a:schemeClr val="accent1">
                  <a:alpha val="2686"/>
                </a:schemeClr>
              </a:gs>
              <a:gs pos="80000">
                <a:schemeClr val="accent1">
                  <a:alpha val="1582"/>
                </a:schemeClr>
              </a:gs>
              <a:gs pos="85000">
                <a:schemeClr val="accent1">
                  <a:alpha val="787"/>
                </a:schemeClr>
              </a:gs>
              <a:gs pos="90000">
                <a:schemeClr val="accent1">
                  <a:alpha val="287"/>
                </a:schemeClr>
              </a:gs>
              <a:gs pos="95000">
                <a:schemeClr val="accent1">
                  <a:alpha val="5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10000"/>
                </a:schemeClr>
              </a:gs>
              <a:gs pos="5000">
                <a:schemeClr val="accent2">
                  <a:alpha val="9906"/>
                </a:schemeClr>
              </a:gs>
              <a:gs pos="10000">
                <a:schemeClr val="accent2">
                  <a:alpha val="9638"/>
                </a:schemeClr>
              </a:gs>
              <a:gs pos="15000">
                <a:schemeClr val="accent2">
                  <a:alpha val="9218"/>
                </a:schemeClr>
              </a:gs>
              <a:gs pos="20000">
                <a:schemeClr val="accent2">
                  <a:alpha val="8670"/>
                </a:schemeClr>
              </a:gs>
              <a:gs pos="25000">
                <a:schemeClr val="accent2">
                  <a:alpha val="8018"/>
                </a:schemeClr>
              </a:gs>
              <a:gs pos="30000">
                <a:schemeClr val="accent2">
                  <a:alpha val="7288"/>
                </a:schemeClr>
              </a:gs>
              <a:gs pos="35000">
                <a:schemeClr val="accent2">
                  <a:alpha val="6504"/>
                </a:schemeClr>
              </a:gs>
              <a:gs pos="40000">
                <a:schemeClr val="accent2">
                  <a:alpha val="5689"/>
                </a:schemeClr>
              </a:gs>
              <a:gs pos="45000">
                <a:schemeClr val="accent2">
                  <a:alpha val="4868"/>
                </a:schemeClr>
              </a:gs>
              <a:gs pos="50000">
                <a:schemeClr val="accent2">
                  <a:alpha val="4061"/>
                </a:schemeClr>
              </a:gs>
              <a:gs pos="55000">
                <a:schemeClr val="accent2">
                  <a:alpha val="3290"/>
                </a:schemeClr>
              </a:gs>
              <a:gs pos="60000">
                <a:schemeClr val="accent2">
                  <a:alpha val="2573"/>
                </a:schemeClr>
              </a:gs>
              <a:gs pos="65000">
                <a:schemeClr val="accent2">
                  <a:alpha val="1927"/>
                </a:schemeClr>
              </a:gs>
              <a:gs pos="70000">
                <a:schemeClr val="accent2">
                  <a:alpha val="1364"/>
                </a:schemeClr>
              </a:gs>
              <a:gs pos="75000">
                <a:schemeClr val="accent2">
                  <a:alpha val="895"/>
                </a:schemeClr>
              </a:gs>
              <a:gs pos="80000">
                <a:schemeClr val="accent2">
                  <a:alpha val="527"/>
                </a:schemeClr>
              </a:gs>
              <a:gs pos="85000">
                <a:schemeClr val="accent2">
                  <a:alpha val="262"/>
                </a:schemeClr>
              </a:gs>
              <a:gs pos="90000">
                <a:schemeClr val="accent2">
                  <a:alpha val="96"/>
                </a:schemeClr>
              </a:gs>
              <a:gs pos="95000">
                <a:schemeClr val="accent2">
                  <a:alpha val="17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ипо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Три режима, а не один размер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Режим выбирайте по плотности слайда, а не по вкусу.</a:t>
            </a:r>
          </a:p>
        </p:txBody>
      </p:sp>
      <p:sp>
        <p:nvSpPr>
          <p:cNvPr id="4" name="Режим «Крупный»"/>
          <p:cNvSpPr/>
          <p:nvPr/>
        </p:nvSpPr>
        <p:spPr>
          <a:xfrm>
            <a:off x="612648" y="1737360"/>
            <a:ext cx="3557930" cy="3108960"/>
          </a:xfrm>
          <a:prstGeom prst="roundRect">
            <a:avLst>
              <a:gd name="adj" fmla="val 205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Крупный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Итоги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3362960"/>
            <a:ext cx="3049930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Обложки, разделы, слайд с одной мыслью.</a:t>
            </a:r>
          </a:p>
        </p:txBody>
      </p:sp>
      <p:sp>
        <p:nvSpPr>
          <p:cNvPr id="8" name="Текст"/>
          <p:cNvSpPr txBox="1"/>
          <p:nvPr/>
        </p:nvSpPr>
        <p:spPr>
          <a:xfrm>
            <a:off x="866648" y="396646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Заголовок — 48 pt</a:t>
            </a:r>
          </a:p>
        </p:txBody>
      </p:sp>
      <p:sp>
        <p:nvSpPr>
          <p:cNvPr id="9" name="Текст"/>
          <p:cNvSpPr txBox="1"/>
          <p:nvPr/>
        </p:nvSpPr>
        <p:spPr>
          <a:xfrm>
            <a:off x="866648" y="4259072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Текст — 20 pt</a:t>
            </a:r>
          </a:p>
        </p:txBody>
      </p:sp>
      <p:sp>
        <p:nvSpPr>
          <p:cNvPr id="10" name="Режим «Плотный»"/>
          <p:cNvSpPr/>
          <p:nvPr/>
        </p:nvSpPr>
        <p:spPr>
          <a:xfrm>
            <a:off x="4316882" y="1737360"/>
            <a:ext cx="3557930" cy="3108960"/>
          </a:xfrm>
          <a:prstGeom prst="roundRect">
            <a:avLst>
              <a:gd name="adj" fmla="val 205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Плотный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Итоги квартала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3362960"/>
            <a:ext cx="3049930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Рабочие слайды: карточки, таблицы, обучение.</a:t>
            </a:r>
          </a:p>
        </p:txBody>
      </p:sp>
      <p:sp>
        <p:nvSpPr>
          <p:cNvPr id="14" name="Текст"/>
          <p:cNvSpPr txBox="1"/>
          <p:nvPr/>
        </p:nvSpPr>
        <p:spPr>
          <a:xfrm>
            <a:off x="4570882" y="396646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Заголовок — 29 pt</a:t>
            </a:r>
          </a:p>
        </p:txBody>
      </p:sp>
      <p:sp>
        <p:nvSpPr>
          <p:cNvPr id="15" name="Текст"/>
          <p:cNvSpPr txBox="1"/>
          <p:nvPr/>
        </p:nvSpPr>
        <p:spPr>
          <a:xfrm>
            <a:off x="4570882" y="4259072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Текст — 15 pt</a:t>
            </a:r>
          </a:p>
        </p:txBody>
      </p:sp>
      <p:sp>
        <p:nvSpPr>
          <p:cNvPr id="16" name="Режим «Микро»"/>
          <p:cNvSpPr/>
          <p:nvPr/>
        </p:nvSpPr>
        <p:spPr>
          <a:xfrm>
            <a:off x="8021117" y="1737360"/>
            <a:ext cx="3557930" cy="3108960"/>
          </a:xfrm>
          <a:prstGeom prst="roundRect">
            <a:avLst>
              <a:gd name="adj" fmla="val 205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Микро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Итоги квартала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3362960"/>
            <a:ext cx="3049930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Сетки на 5–9 карточек. Ниже 12 pt не опускаемся.</a:t>
            </a:r>
          </a:p>
        </p:txBody>
      </p:sp>
      <p:sp>
        <p:nvSpPr>
          <p:cNvPr id="20" name="Текст"/>
          <p:cNvSpPr txBox="1"/>
          <p:nvPr/>
        </p:nvSpPr>
        <p:spPr>
          <a:xfrm>
            <a:off x="8275117" y="396646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Заголовок — 14 pt</a:t>
            </a:r>
          </a:p>
        </p:txBody>
      </p:sp>
      <p:sp>
        <p:nvSpPr>
          <p:cNvPr id="21" name="Текст"/>
          <p:cNvSpPr txBox="1"/>
          <p:nvPr/>
        </p:nvSpPr>
        <p:spPr>
          <a:xfrm>
            <a:off x="8275117" y="4259072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Текст — 12,5 pt</a:t>
            </a:r>
          </a:p>
        </p:txBody>
      </p:sp>
      <p:cxnSp>
        <p:nvCxnSpPr>
          <p:cNvPr id="22" name="Разделитель"/>
          <p:cNvCxnSpPr/>
          <p:nvPr/>
        </p:nvCxnSpPr>
        <p:spPr>
          <a:xfrm>
            <a:off x="612648" y="5084064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23" name="Текст"/>
          <p:cNvSpPr txBox="1"/>
          <p:nvPr/>
        </p:nvSpPr>
        <p:spPr>
          <a:xfrm>
            <a:off x="612648" y="5266944"/>
            <a:ext cx="10966399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У Display Extended очень широкие буквы: при 60 pt в строку входит около девяти знаков. Поэтому он только для обложек и разделов, а заголовок рабочего слайда набирайте шрифтом SB Sans Text Semibold.</a:t>
            </a:r>
          </a:p>
        </p:txBody>
      </p:sp>
      <p:sp>
        <p:nvSpPr>
          <p:cNvPr id="24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MMC Light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MMC Dark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MMC Light Ember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MMC Dark Ember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GMMC Notes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PowerPoint</Application>
  <PresentationFormat>Widescreen</PresentationFormat>
  <Company>GMMC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GMMC Presentation System v5 Competition</dc:title>
  <dc:creator>GMMC</dc:creator>
  <cp:lastModifiedBy>GMMC</cp:lastModifiedBy>
  <dcterms:created xsi:type="dcterms:W3CDTF">2026-08-06T09:00:00Z</dcterms:created>
  <dcterms:modified xsi:type="dcterms:W3CDTF">2026-08-08T09:00:00Z</dcterms:modified>
  <dc:language>ru-RU</dc:language>
</cp:coreProperties>
</file>